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11"/>
  </p:notesMasterIdLst>
  <p:handoutMasterIdLst>
    <p:handoutMasterId r:id="rId12"/>
  </p:handoutMasterIdLst>
  <p:sldIdLst>
    <p:sldId id="430" r:id="rId5"/>
    <p:sldId id="439" r:id="rId6"/>
    <p:sldId id="440" r:id="rId7"/>
    <p:sldId id="441" r:id="rId8"/>
    <p:sldId id="443" r:id="rId9"/>
    <p:sldId id="445" r:id="rId10"/>
  </p:sldIdLst>
  <p:sldSz cx="24382413" cy="13716000"/>
  <p:notesSz cx="6858000" cy="9144000"/>
  <p:embeddedFontLst>
    <p:embeddedFont>
      <p:font typeface="Bitter" pitchFamily="2" charset="77"/>
      <p:regular r:id="rId13"/>
      <p:bold r:id="rId14"/>
      <p:italic r:id="rId15"/>
      <p:boldItalic r:id="rId16"/>
    </p:embeddedFont>
    <p:embeddedFont>
      <p:font typeface="Bitter SemiBold" pitchFamily="2" charset="77"/>
      <p:regular r:id="rId17"/>
      <p:bold r:id="rId18"/>
      <p:italic r:id="rId19"/>
      <p:boldItalic r:id="rId20"/>
    </p:embeddedFont>
    <p:embeddedFont>
      <p:font typeface="Rubik" pitchFamily="2" charset="-79"/>
      <p:regular r:id="rId21"/>
      <p:bold r:id="rId22"/>
      <p:italic r:id="rId23"/>
      <p:boldItalic r:id="rId24"/>
    </p:embeddedFont>
    <p:embeddedFont>
      <p:font typeface="Rubik Medium" pitchFamily="2" charset="-79"/>
      <p:regular r:id="rId25"/>
      <p:italic r:id="rId26"/>
    </p:embeddedFont>
    <p:embeddedFont>
      <p:font typeface="Rubik SemiBold" pitchFamily="2" charset="-79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8" autoAdjust="0"/>
    <p:restoredTop sz="69801" autoAdjust="0"/>
  </p:normalViewPr>
  <p:slideViewPr>
    <p:cSldViewPr snapToGrid="0">
      <p:cViewPr varScale="1">
        <p:scale>
          <a:sx n="38" d="100"/>
          <a:sy n="38" d="100"/>
        </p:scale>
        <p:origin x="1872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29/08/2023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Slide - Please do not 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Divider slide – Please do not 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037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add your node name to the title and replace the image with something relevant to your example</a:t>
            </a:r>
          </a:p>
          <a:p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Share details on how your node is currently supporting your country for any of the following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endParaRPr lang="en-US" sz="2400" b="0" i="0" u="none" strike="noStrike" dirty="0">
              <a:solidFill>
                <a:schemeClr val="tx1"/>
              </a:solidFill>
              <a:effectLst/>
              <a:latin typeface="Rubik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National Biodiversity Strategies and Action Plans (NBSAPs)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National reports to the CBD and/or other biodiversity-related conventions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National or subnational legislation and/or regulations relating to biodiversity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Technical instruments, documents, or analysis for policy makers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b="0" dirty="0">
              <a:effectLst/>
            </a:endParaRPr>
          </a:p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55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Divider slide – Please do not 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21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add your node name to the title and replace the image with something relevant to your example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GB" sz="2400" b="0" i="0" u="none" strike="noStrike" dirty="0">
              <a:solidFill>
                <a:schemeClr val="tx1"/>
              </a:solidFill>
              <a:effectLst/>
              <a:latin typeface="Rubik" pitchFamily="2" charset="-79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sz="2400" b="1" i="0" u="none" strike="noStrike" dirty="0">
                <a:solidFill>
                  <a:schemeClr val="tx1"/>
                </a:solidFill>
                <a:effectLst/>
                <a:latin typeface="Rubik" pitchFamily="2" charset="-79"/>
              </a:rPr>
              <a:t>Share details on how you are engaging with the research community in your country.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GB" sz="2400" b="1" i="0" u="none" strike="noStrike" dirty="0">
              <a:solidFill>
                <a:schemeClr val="tx1"/>
              </a:solidFill>
              <a:effectLst/>
              <a:latin typeface="Rubik" pitchFamily="2" charset="-79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sz="2400" b="0" i="0" u="none" strike="noStrike" dirty="0">
                <a:solidFill>
                  <a:schemeClr val="tx1"/>
                </a:solidFill>
                <a:effectLst/>
                <a:latin typeface="Rubik" pitchFamily="2" charset="-79"/>
              </a:rPr>
              <a:t>Consider how you raise the visibility of GBIF and your node within this community.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539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Thank you slide – Please do not edit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6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8993" y="7397750"/>
            <a:ext cx="8641557" cy="208915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8" name="Picture 7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5B02E754-B72A-0204-7B46-9A4771D1C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87" y="2640817"/>
            <a:ext cx="7772400" cy="84343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024B9-5F3D-4457-17E7-80F8D7650D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6C25C-2F78-1590-B750-CCFDEF0BB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B83FF-2ADA-53D1-C05D-05B2ACC3DE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4CE6BF-C925-5971-8A10-47251A6A99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9788" y="5327650"/>
            <a:ext cx="8640762" cy="2070100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480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/>
              <a:t>Click here to add text for your presentation title</a:t>
            </a:r>
            <a:endParaRPr lang="en-GB" dirty="0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E1A8DD7-566C-720E-F3D7-96F62477D0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1" y="817558"/>
            <a:ext cx="5741592" cy="2009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66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l="11720" r="4004" b="724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12209462" y="5335958"/>
            <a:ext cx="11483975" cy="4143005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569449" y="5688489"/>
            <a:ext cx="10764000" cy="2339348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 lang="en-GB" sz="4800" b="1" i="0" cap="none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GB"/>
              <a:t>Click here to add text for your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69448" y="8503432"/>
            <a:ext cx="10763999" cy="503536"/>
          </a:xfrm>
          <a:prstGeom prst="rect">
            <a:avLst/>
          </a:prstGeom>
        </p:spPr>
        <p:txBody>
          <a:bodyPr vert="horz" wrap="square" lIns="360000" tIns="45720" rIns="91440" bIns="45720" rtlCol="0" anchor="ctr">
            <a:spAutoFit/>
          </a:bodyPr>
          <a:lstStyle>
            <a:lvl1pPr marL="0" indent="0" algn="r">
              <a:buNone/>
              <a:defRPr lang="en-US" sz="2000" b="1" i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smtClean="0">
                <a:solidFill>
                  <a:schemeClr val="tx1"/>
                </a:solidFill>
              </a:defRPr>
            </a:lvl2pPr>
            <a:lvl3pPr>
              <a:defRPr lang="en-US" sz="3600" smtClean="0">
                <a:solidFill>
                  <a:schemeClr val="tx1"/>
                </a:solidFill>
              </a:defRPr>
            </a:lvl3pPr>
            <a:lvl4pPr>
              <a:defRPr lang="en-US" sz="3600" smtClean="0">
                <a:solidFill>
                  <a:schemeClr val="tx1"/>
                </a:solidFill>
              </a:defRPr>
            </a:lvl4pPr>
            <a:lvl5pPr>
              <a:defRPr lang="en-GB" sz="36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Click to add presenter’s name | Job title</a:t>
            </a:r>
            <a:endParaRPr lang="en-GB" dirty="0"/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35950" y="3257549"/>
            <a:ext cx="10044000" cy="8297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109788" y="2536825"/>
            <a:ext cx="355188" cy="1429534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28A991AA-89E6-CB2A-1E16-F799AB7E7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90" y="2557192"/>
            <a:ext cx="5914285" cy="2070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9B5195-A7E2-792C-1F4F-52C2D9F769D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31AFD51-488C-AAAA-3054-DF7557CF5F6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8DF414-E7D0-EE02-C97A-194781F4C19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91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ector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DB658-170F-E749-BC6B-64188C0A9F63}"/>
              </a:ext>
            </a:extLst>
          </p:cNvPr>
          <p:cNvSpPr/>
          <p:nvPr userDrawn="1"/>
        </p:nvSpPr>
        <p:spPr>
          <a:xfrm>
            <a:off x="6430963" y="3252030"/>
            <a:ext cx="17951451" cy="830337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41E4D-A42F-242D-2C7D-B64350AB82DE}"/>
              </a:ext>
            </a:extLst>
          </p:cNvPr>
          <p:cNvGrpSpPr/>
          <p:nvPr userDrawn="1"/>
        </p:nvGrpSpPr>
        <p:grpSpPr>
          <a:xfrm>
            <a:off x="9128264" y="4022157"/>
            <a:ext cx="11814642" cy="6722361"/>
            <a:chOff x="4041838" y="1447028"/>
            <a:chExt cx="7768282" cy="446559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04639EA-B6FF-3E1D-A63B-403E002D8611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3D7ACFB-4B96-D24A-5714-957F9ADACECD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8DB72DC-9235-A1C7-358D-D55552BF6EFC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EE432E09-74DA-8BEE-6413-ABB050663ADF}"/>
                </a:ext>
              </a:extLst>
            </p:cNvPr>
            <p:cNvSpPr/>
            <p:nvPr/>
          </p:nvSpPr>
          <p:spPr>
            <a:xfrm>
              <a:off x="4041838" y="5763676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D119C1-6317-17D8-E819-208E09462522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357D16E-60D8-9AA4-80A2-511429091C47}"/>
                </a:ext>
              </a:extLst>
            </p:cNvPr>
            <p:cNvSpPr/>
            <p:nvPr/>
          </p:nvSpPr>
          <p:spPr>
            <a:xfrm>
              <a:off x="7188038" y="5763959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A566EF6C-9C4C-48DE-2C87-3F455245F72B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E3EB25D0-2BF7-2B77-87E3-9AB5EA7910EA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</p:grp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D2C5883-33D8-5127-5DB3-D353A884B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0005" y="4087482"/>
            <a:ext cx="9477698" cy="6161282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623CFD-093B-E0CB-1343-4F74D9CE229B}"/>
              </a:ext>
            </a:extLst>
          </p:cNvPr>
          <p:cNvSpPr/>
          <p:nvPr userDrawn="1"/>
        </p:nvSpPr>
        <p:spPr>
          <a:xfrm>
            <a:off x="0" y="3257550"/>
            <a:ext cx="6433299" cy="82978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76918F5-9385-DE67-C2B4-E2C35235E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7" y="7956770"/>
            <a:ext cx="5004662" cy="2073275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  <a:endParaRPr lang="en-GB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BDFDF52-92AB-9057-6168-397A9CC23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Enter title</a:t>
            </a:r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76943-8454-B095-A5FB-0A68A0A48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10577951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FBD640-5244-5874-78C3-25FF85BE4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71100" y="4350188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A07FC-3BEB-EA54-9988-986E20526F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62F17D-D797-19D5-5D5F-7BDCA87D0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9" y="4350188"/>
            <a:ext cx="5004662" cy="30555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i="0"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/>
              <a:t>Enter subtitle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239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ector dar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DB658-170F-E749-BC6B-64188C0A9F63}"/>
              </a:ext>
            </a:extLst>
          </p:cNvPr>
          <p:cNvSpPr/>
          <p:nvPr userDrawn="1"/>
        </p:nvSpPr>
        <p:spPr>
          <a:xfrm>
            <a:off x="6430963" y="3252030"/>
            <a:ext cx="17951451" cy="83033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41E4D-A42F-242D-2C7D-B64350AB82DE}"/>
              </a:ext>
            </a:extLst>
          </p:cNvPr>
          <p:cNvGrpSpPr/>
          <p:nvPr userDrawn="1"/>
        </p:nvGrpSpPr>
        <p:grpSpPr>
          <a:xfrm>
            <a:off x="9128264" y="4022157"/>
            <a:ext cx="11814642" cy="6722361"/>
            <a:chOff x="4041838" y="1447028"/>
            <a:chExt cx="7768282" cy="446559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04639EA-B6FF-3E1D-A63B-403E002D8611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3D7ACFB-4B96-D24A-5714-957F9ADACECD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8DB72DC-9235-A1C7-358D-D55552BF6EFC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EE432E09-74DA-8BEE-6413-ABB050663ADF}"/>
                </a:ext>
              </a:extLst>
            </p:cNvPr>
            <p:cNvSpPr/>
            <p:nvPr/>
          </p:nvSpPr>
          <p:spPr>
            <a:xfrm>
              <a:off x="4041838" y="5763109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D119C1-6317-17D8-E819-208E09462522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357D16E-60D8-9AA4-80A2-511429091C47}"/>
                </a:ext>
              </a:extLst>
            </p:cNvPr>
            <p:cNvSpPr/>
            <p:nvPr/>
          </p:nvSpPr>
          <p:spPr>
            <a:xfrm>
              <a:off x="7188038" y="5763128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A566EF6C-9C4C-48DE-2C87-3F455245F72B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E3EB25D0-2BF7-2B77-87E3-9AB5EA7910EA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</p:grp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D2C5883-33D8-5127-5DB3-D353A884B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0005" y="4087482"/>
            <a:ext cx="9477698" cy="6161282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623CFD-093B-E0CB-1343-4F74D9CE229B}"/>
              </a:ext>
            </a:extLst>
          </p:cNvPr>
          <p:cNvSpPr/>
          <p:nvPr userDrawn="1"/>
        </p:nvSpPr>
        <p:spPr>
          <a:xfrm>
            <a:off x="0" y="3257550"/>
            <a:ext cx="6433299" cy="82978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BDFDF52-92AB-9057-6168-397A9CC23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Enter title</a:t>
            </a:r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76943-8454-B095-A5FB-0A68A0A48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10577951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FBD640-5244-5874-78C3-25FF85BE4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71100" y="4350188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93B75-C43A-B3CE-9F1E-E7049E15FA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6" y="12278450"/>
            <a:ext cx="17245013" cy="7200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688096A6-E5FE-7F7D-C5B5-8A580ABBC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7" y="7956770"/>
            <a:ext cx="5004662" cy="2073275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1E52F8-20F8-3EB8-AE78-9642B6050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9" y="4350188"/>
            <a:ext cx="5004662" cy="30555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i="0">
                <a:solidFill>
                  <a:schemeClr val="bg1"/>
                </a:solidFill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/>
              <a:t>Enter subtitle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04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5A92E3CB-D315-7740-2EE0-ABDF5E192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1008" b="3053"/>
          <a:stretch/>
        </p:blipFill>
        <p:spPr>
          <a:xfrm>
            <a:off x="6430965" y="-19809"/>
            <a:ext cx="17964000" cy="1158331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814711-32AF-D9AC-E31F-00155636B24B}"/>
              </a:ext>
            </a:extLst>
          </p:cNvPr>
          <p:cNvSpPr>
            <a:spLocks/>
          </p:cNvSpPr>
          <p:nvPr userDrawn="1"/>
        </p:nvSpPr>
        <p:spPr>
          <a:xfrm>
            <a:off x="-17999" y="-19809"/>
            <a:ext cx="6448962" cy="11575222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 pitchFamily="2" charset="-79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A313EA-0FA9-55BF-7E83-B4A4DC0D3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3257549"/>
            <a:ext cx="5148167" cy="2060820"/>
          </a:xfrm>
        </p:spPr>
        <p:txBody>
          <a:bodyPr vert="horz" lIns="0" tIns="45720" rIns="91440" bIns="45720" rtlCol="0" anchor="ctr">
            <a:normAutofit/>
          </a:bodyPr>
          <a:lstStyle>
            <a:lvl1pPr>
              <a:defRPr lang="en-GB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GB"/>
              <a:t>Enter title</a:t>
            </a:r>
            <a:endParaRPr lang="en-GB" dirty="0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72F800C-C7AC-A704-2650-8F725E775E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2760" y="1079406"/>
            <a:ext cx="11405937" cy="7143319"/>
          </a:xfrm>
          <a:solidFill>
            <a:schemeClr val="accent1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3600" dirty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6E36F28-7BE0-1F05-B910-0A302D9EA4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5706186"/>
            <a:ext cx="5148185" cy="3094750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A7E5C-95ED-7AF8-562C-9308F38DE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9463756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3B9EE-98E2-2FFC-1E03-966B802FDBE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4605" y="2545824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2F18697-F94C-0ECA-B2CA-0F1C1A02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93599"/>
            <a:ext cx="17245012" cy="72072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742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5A92E3CB-D315-7740-2EE0-ABDF5E192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1008" b="3053"/>
          <a:stretch/>
        </p:blipFill>
        <p:spPr>
          <a:xfrm>
            <a:off x="6430965" y="-19809"/>
            <a:ext cx="17964000" cy="1158331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814711-32AF-D9AC-E31F-00155636B24B}"/>
              </a:ext>
            </a:extLst>
          </p:cNvPr>
          <p:cNvSpPr>
            <a:spLocks/>
          </p:cNvSpPr>
          <p:nvPr userDrawn="1"/>
        </p:nvSpPr>
        <p:spPr>
          <a:xfrm>
            <a:off x="-17999" y="-19809"/>
            <a:ext cx="6448962" cy="11575222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 pitchFamily="2" charset="-79"/>
              <a:ea typeface="+mn-ea"/>
              <a:cs typeface="+mn-cs"/>
            </a:endParaRP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72F800C-C7AC-A704-2650-8F725E775E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2760" y="1079406"/>
            <a:ext cx="11405937" cy="7143319"/>
          </a:xfrm>
          <a:solidFill>
            <a:schemeClr val="accent1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3600" dirty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A7E5C-95ED-7AF8-562C-9308F38DE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9463756"/>
            <a:ext cx="1440000" cy="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3B9EE-98E2-2FFC-1E03-966B802FDBE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4605" y="2545824"/>
            <a:ext cx="1440000" cy="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2F18697-F94C-0ECA-B2CA-0F1C1A02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93599"/>
            <a:ext cx="17245012" cy="72072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8FAD6-04C2-8AB6-296B-7297810A6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3257549"/>
            <a:ext cx="5148167" cy="2060820"/>
          </a:xfrm>
        </p:spPr>
        <p:txBody>
          <a:bodyPr vert="horz" lIns="0" tIns="45720" rIns="91440" bIns="45720" rtlCol="0" anchor="ctr">
            <a:normAutofit/>
          </a:bodyPr>
          <a:lstStyle>
            <a:lvl1pPr algn="ctr">
              <a:defRPr lang="en-GB" sz="3200" b="1" i="0">
                <a:solidFill>
                  <a:schemeClr val="bg1"/>
                </a:solidFill>
                <a:latin typeface="Bitter SemiBold" pitchFamily="2" charset="77"/>
              </a:defRPr>
            </a:lvl1pPr>
          </a:lstStyle>
          <a:p>
            <a:pPr marL="0" lvl="0" algn="ctr"/>
            <a:r>
              <a:rPr lang="en-GB"/>
              <a:t>Enter title</a:t>
            </a:r>
            <a:endParaRPr lang="en-GB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A9344FD3-B60D-E438-37A1-C433270B2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5706186"/>
            <a:ext cx="5148185" cy="3094750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031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imag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87F768D-A4C7-9337-A620-080067B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i="0" spc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37C118D-4821-1EC8-1654-0AC4E00ECAF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719137" y="12276141"/>
            <a:ext cx="20113625" cy="72230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A16CB6B-48E1-C003-EA16-BF4457D85E1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1026839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6" name="Picture Placeholder 30">
            <a:extLst>
              <a:ext uri="{FF2B5EF4-FFF2-40B4-BE49-F238E27FC236}">
                <a16:creationId xmlns:a16="http://schemas.microsoft.com/office/drawing/2014/main" id="{1FC7D70F-B527-1B63-0644-DC9CA6CA9475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6784172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42" name="Picture Placeholder 30">
            <a:extLst>
              <a:ext uri="{FF2B5EF4-FFF2-40B4-BE49-F238E27FC236}">
                <a16:creationId xmlns:a16="http://schemas.microsoft.com/office/drawing/2014/main" id="{C8FB4C9A-B1E3-C44F-2E08-4EE3907473EC}"/>
              </a:ext>
            </a:extLst>
          </p:cNvPr>
          <p:cNvSpPr>
            <a:spLocks noGrp="1" noChangeAspect="1"/>
          </p:cNvSpPr>
          <p:nvPr>
            <p:ph type="pic" sz="quarter" idx="58" hasCustomPrompt="1"/>
          </p:nvPr>
        </p:nvSpPr>
        <p:spPr>
          <a:xfrm>
            <a:off x="12554025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45" name="Picture Placeholder 30">
            <a:extLst>
              <a:ext uri="{FF2B5EF4-FFF2-40B4-BE49-F238E27FC236}">
                <a16:creationId xmlns:a16="http://schemas.microsoft.com/office/drawing/2014/main" id="{1E0C90C0-C688-D17A-77D6-D6D2CF088E65}"/>
              </a:ext>
            </a:extLst>
          </p:cNvPr>
          <p:cNvSpPr>
            <a:spLocks noGrp="1" noChangeAspect="1"/>
          </p:cNvSpPr>
          <p:nvPr>
            <p:ph type="pic" sz="quarter" idx="61" hasCustomPrompt="1"/>
          </p:nvPr>
        </p:nvSpPr>
        <p:spPr>
          <a:xfrm>
            <a:off x="18328292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EF660-226F-4C57-4135-13B126FEDB3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28244" y="10165209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C0989F-E27F-C814-7AE2-C130186F666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28244" y="9495741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87973AF-CF57-495A-3CB9-E2B493CC249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789282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AF1F7EF-71A7-B011-F30A-D8D2C4602426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789282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5254DEB-F3E4-33ED-19C9-1DBF4F3EBAD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2550319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8270D6C-D8AE-5CB6-4EB1-080F960A419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550319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E884A73-3A3D-4D91-EF38-6F4E5FD4E08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8328292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8194232-2185-5F55-298D-04798442424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8328292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9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rofile - images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87F768D-A4C7-9337-A620-080067B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37C118D-4821-1EC8-1654-0AC4E00ECAF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719137" y="12276141"/>
            <a:ext cx="20113625" cy="72230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5" name="Picture Placeholder 30">
            <a:extLst>
              <a:ext uri="{FF2B5EF4-FFF2-40B4-BE49-F238E27FC236}">
                <a16:creationId xmlns:a16="http://schemas.microsoft.com/office/drawing/2014/main" id="{0AC45CEC-C61B-4959-D463-EE48C943A6DC}"/>
              </a:ext>
            </a:extLst>
          </p:cNvPr>
          <p:cNvSpPr>
            <a:spLocks noGrp="1" noChangeAspect="1"/>
          </p:cNvSpPr>
          <p:nvPr>
            <p:ph type="pic" sz="quarter" idx="81" hasCustomPrompt="1"/>
          </p:nvPr>
        </p:nvSpPr>
        <p:spPr>
          <a:xfrm>
            <a:off x="20832763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876C880-A200-3B09-F61C-D3D4C404079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0832762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EF15EB7-6B1C-24E8-8D5A-1E480997D27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0832762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4226BA25-C4EC-B293-A231-C5F08DCCAB9B}"/>
              </a:ext>
            </a:extLst>
          </p:cNvPr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1681003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23932A7-C4E7-9F14-4DC6-A411EC2931E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6810037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B362BD5-7D77-7487-7B59-DCDBF611952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6810037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D94B20DB-BE62-51B9-FF19-E7621C3ECD97}"/>
              </a:ext>
            </a:extLst>
          </p:cNvPr>
          <p:cNvSpPr>
            <a:spLocks noGrp="1" noChangeAspect="1"/>
          </p:cNvSpPr>
          <p:nvPr>
            <p:ph type="pic" sz="quarter" idx="87" hasCustomPrompt="1"/>
          </p:nvPr>
        </p:nvSpPr>
        <p:spPr>
          <a:xfrm>
            <a:off x="12787312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7" name="Picture Placeholder 30">
            <a:extLst>
              <a:ext uri="{FF2B5EF4-FFF2-40B4-BE49-F238E27FC236}">
                <a16:creationId xmlns:a16="http://schemas.microsoft.com/office/drawing/2014/main" id="{CE7C1128-F32C-F51E-3F09-23885521391B}"/>
              </a:ext>
            </a:extLst>
          </p:cNvPr>
          <p:cNvSpPr>
            <a:spLocks noGrp="1" noChangeAspect="1"/>
          </p:cNvSpPr>
          <p:nvPr>
            <p:ph type="pic" sz="quarter" idx="88" hasCustomPrompt="1"/>
          </p:nvPr>
        </p:nvSpPr>
        <p:spPr>
          <a:xfrm>
            <a:off x="876458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1661CF81-EF94-1046-B850-6B7CA54256A0}"/>
              </a:ext>
            </a:extLst>
          </p:cNvPr>
          <p:cNvSpPr>
            <a:spLocks noGrp="1" noChangeAspect="1"/>
          </p:cNvSpPr>
          <p:nvPr>
            <p:ph type="pic" sz="quarter" idx="89" hasCustomPrompt="1"/>
          </p:nvPr>
        </p:nvSpPr>
        <p:spPr>
          <a:xfrm>
            <a:off x="4741862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9" name="Picture Placeholder 30">
            <a:extLst>
              <a:ext uri="{FF2B5EF4-FFF2-40B4-BE49-F238E27FC236}">
                <a16:creationId xmlns:a16="http://schemas.microsoft.com/office/drawing/2014/main" id="{E115D85E-2440-3CA0-2553-83667A63B82D}"/>
              </a:ext>
            </a:extLst>
          </p:cNvPr>
          <p:cNvSpPr>
            <a:spLocks noGrp="1" noChangeAspect="1"/>
          </p:cNvSpPr>
          <p:nvPr>
            <p:ph type="pic" sz="quarter" idx="90" hasCustomPrompt="1"/>
          </p:nvPr>
        </p:nvSpPr>
        <p:spPr>
          <a:xfrm>
            <a:off x="71913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5D2C820-D96A-A571-8ADB-F3E6C302CBE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752387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8BE85E6-182F-EE33-CB37-44A7159C2CD5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2752387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C354F6C-C22C-3703-03AD-F73A92F0F0F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729662" y="672638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5F785530-8224-D580-AC81-386CDF17C77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729662" y="637696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DBDFEF58-0470-A0D3-B822-52BB08A82E0A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706937" y="672638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052304CB-5CBB-6E1D-1BFE-A0DC1B56463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706937" y="637696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ED5E80E-C49A-F592-BA6D-40F86F28252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19138" y="6722135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E266D7-CF3A-3FFF-76D4-157EA2F27179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19138" y="6372715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50" name="Picture Placeholder 30">
            <a:extLst>
              <a:ext uri="{FF2B5EF4-FFF2-40B4-BE49-F238E27FC236}">
                <a16:creationId xmlns:a16="http://schemas.microsoft.com/office/drawing/2014/main" id="{6CAC7117-9656-7137-6998-0895F7FA00B9}"/>
              </a:ext>
            </a:extLst>
          </p:cNvPr>
          <p:cNvSpPr>
            <a:spLocks noGrp="1" noChangeAspect="1"/>
          </p:cNvSpPr>
          <p:nvPr>
            <p:ph type="pic" sz="quarter" idx="99" hasCustomPrompt="1"/>
          </p:nvPr>
        </p:nvSpPr>
        <p:spPr>
          <a:xfrm>
            <a:off x="20832763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7254301C-DB0A-AE75-2CF1-1E2303312C1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0832762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AB52FD3-1077-6C03-5216-6A3AEAFE89A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0832762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53" name="Picture Placeholder 30">
            <a:extLst>
              <a:ext uri="{FF2B5EF4-FFF2-40B4-BE49-F238E27FC236}">
                <a16:creationId xmlns:a16="http://schemas.microsoft.com/office/drawing/2014/main" id="{02E63AD7-1099-83D3-484F-42FD70204F17}"/>
              </a:ext>
            </a:extLst>
          </p:cNvPr>
          <p:cNvSpPr>
            <a:spLocks noGrp="1" noChangeAspect="1"/>
          </p:cNvSpPr>
          <p:nvPr>
            <p:ph type="pic" sz="quarter" idx="102" hasCustomPrompt="1"/>
          </p:nvPr>
        </p:nvSpPr>
        <p:spPr>
          <a:xfrm>
            <a:off x="1681003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9B0E22EB-06C4-A04C-21B5-7E85F2D164F8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6810037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D5FB5522-B775-61D4-3C35-F496ECBF08BF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6810037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56" name="Picture Placeholder 30">
            <a:extLst>
              <a:ext uri="{FF2B5EF4-FFF2-40B4-BE49-F238E27FC236}">
                <a16:creationId xmlns:a16="http://schemas.microsoft.com/office/drawing/2014/main" id="{E7FE1B48-CDCC-C15C-65D9-FE8801B48238}"/>
              </a:ext>
            </a:extLst>
          </p:cNvPr>
          <p:cNvSpPr>
            <a:spLocks noGrp="1" noChangeAspect="1"/>
          </p:cNvSpPr>
          <p:nvPr>
            <p:ph type="pic" sz="quarter" idx="105" hasCustomPrompt="1"/>
          </p:nvPr>
        </p:nvSpPr>
        <p:spPr>
          <a:xfrm>
            <a:off x="12787312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7" name="Picture Placeholder 30">
            <a:extLst>
              <a:ext uri="{FF2B5EF4-FFF2-40B4-BE49-F238E27FC236}">
                <a16:creationId xmlns:a16="http://schemas.microsoft.com/office/drawing/2014/main" id="{DF63D30D-8176-FE03-7C70-E1B580B9AF52}"/>
              </a:ext>
            </a:extLst>
          </p:cNvPr>
          <p:cNvSpPr>
            <a:spLocks noGrp="1" noChangeAspect="1"/>
          </p:cNvSpPr>
          <p:nvPr>
            <p:ph type="pic" sz="quarter" idx="106" hasCustomPrompt="1"/>
          </p:nvPr>
        </p:nvSpPr>
        <p:spPr>
          <a:xfrm>
            <a:off x="876458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8" name="Picture Placeholder 30">
            <a:extLst>
              <a:ext uri="{FF2B5EF4-FFF2-40B4-BE49-F238E27FC236}">
                <a16:creationId xmlns:a16="http://schemas.microsoft.com/office/drawing/2014/main" id="{953573B7-971F-BC8A-0A62-3FC5DFB09485}"/>
              </a:ext>
            </a:extLst>
          </p:cNvPr>
          <p:cNvSpPr>
            <a:spLocks noGrp="1" noChangeAspect="1"/>
          </p:cNvSpPr>
          <p:nvPr>
            <p:ph type="pic" sz="quarter" idx="107" hasCustomPrompt="1"/>
          </p:nvPr>
        </p:nvSpPr>
        <p:spPr>
          <a:xfrm>
            <a:off x="4741862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9" name="Picture Placeholder 30">
            <a:extLst>
              <a:ext uri="{FF2B5EF4-FFF2-40B4-BE49-F238E27FC236}">
                <a16:creationId xmlns:a16="http://schemas.microsoft.com/office/drawing/2014/main" id="{1580929C-9BB6-F4E9-6C71-9D44A5643339}"/>
              </a:ext>
            </a:extLst>
          </p:cNvPr>
          <p:cNvSpPr>
            <a:spLocks noGrp="1" noChangeAspect="1"/>
          </p:cNvSpPr>
          <p:nvPr>
            <p:ph type="pic" sz="quarter" idx="108" hasCustomPrompt="1"/>
          </p:nvPr>
        </p:nvSpPr>
        <p:spPr>
          <a:xfrm>
            <a:off x="71913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EAC3E0D-F3E2-6FA5-C40A-925C9D06360C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12752387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DE1A2BD-E12A-E6A6-CCB7-4D2A97756EDB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2752387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64769D57-0050-A0BD-B63E-8B57A01C60B6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8729662" y="11137943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C93F328-7772-1741-CEA6-D2A2543F4611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8729662" y="10697083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2437C62-0187-38C4-8EFF-836FA4D971FE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706937" y="11137943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DD3BAD0-C9DD-F084-54FE-14D6451AD10D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706937" y="10697083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70C0130E-0D9A-28C7-827F-C16E7DE333BB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19138" y="11133689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BDA91172-FC6F-330A-F098-DC191D80B827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19138" y="10692829"/>
            <a:ext cx="2795588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47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and text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4143B-2CC5-166B-4F6A-84AB4E97B1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4382413" cy="13716000"/>
          </a:xfrm>
          <a:solidFill>
            <a:schemeClr val="tx1">
              <a:alpha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background image</a:t>
            </a:r>
          </a:p>
          <a:p>
            <a:r>
              <a:rPr lang="en-GB"/>
              <a:t>e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0963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bg2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Topic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9066" y="12251418"/>
            <a:ext cx="11484767" cy="747032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2400" b="0" i="0">
                <a:solidFill>
                  <a:schemeClr val="bg2"/>
                </a:solidFill>
                <a:latin typeface="Rubik" pitchFamily="2" charset="-79"/>
                <a:ea typeface="Roboto" panose="02000000000000000000" pitchFamily="2" charset="0"/>
                <a:cs typeface="Rubik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url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121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rgbClr val="F8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3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5AAB12-335F-F6EA-C322-24BBEFBE659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0832763" y="10838190"/>
            <a:ext cx="2830512" cy="720000"/>
          </a:xfrm>
        </p:spPr>
        <p:txBody>
          <a:bodyPr/>
          <a:lstStyle>
            <a:lvl1pPr algn="r">
              <a:defRPr/>
            </a:lvl1pPr>
          </a:lstStyle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4F454-3DD4-9318-FFA9-051BFF466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7011" y="2571078"/>
            <a:ext cx="8948878" cy="8345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85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FDF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A1823-0EFF-E275-0EE1-3ED11DE27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7011" y="2289210"/>
            <a:ext cx="8948878" cy="89089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tx1">
                    <a:lumMod val="65000"/>
                    <a:lumOff val="35000"/>
                  </a:schemeClr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5AAB12-335F-F6EA-C322-24BBEFBE659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0832763" y="10838190"/>
            <a:ext cx="2830512" cy="720000"/>
          </a:xfrm>
        </p:spPr>
        <p:txBody>
          <a:bodyPr/>
          <a:lstStyle>
            <a:lvl1pPr algn="r">
              <a:defRPr/>
            </a:lvl1pPr>
          </a:lstStyle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710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bg>
      <p:bgPr>
        <a:solidFill>
          <a:srgbClr val="E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1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8" name="Picture 7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5B02E754-B72A-0204-7B46-9A4771D1C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87" y="2640817"/>
            <a:ext cx="7772400" cy="84343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024B9-5F3D-4457-17E7-80F8D7650D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6C25C-2F78-1590-B750-CCFDEF0BB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B83FF-2ADA-53D1-C05D-05B2ACC3DE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21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s &amp; text">
    <p:bg>
      <p:bgPr>
        <a:solidFill>
          <a:srgbClr val="E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E31FB0-75F5-33D1-9DCD-8C685C08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B1C72214-151A-CBD2-496E-4FA5603B04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82198" y="325560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EDDE9E8D-6AAF-8BBB-5F51-BE213F85C4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99570" y="4849209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FEC55E47-BA76-A152-9F35-8F7CEEB388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882198" y="644281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2" name="Picture Placeholder 20">
            <a:extLst>
              <a:ext uri="{FF2B5EF4-FFF2-40B4-BE49-F238E27FC236}">
                <a16:creationId xmlns:a16="http://schemas.microsoft.com/office/drawing/2014/main" id="{6D590614-AF0E-C836-C198-05A1532E9F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799570" y="8027838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3" name="Picture Placeholder 20">
            <a:extLst>
              <a:ext uri="{FF2B5EF4-FFF2-40B4-BE49-F238E27FC236}">
                <a16:creationId xmlns:a16="http://schemas.microsoft.com/office/drawing/2014/main" id="{40E2A785-562D-362D-5006-81BE0E38EA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716942" y="643852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EDAB511C-1646-04BC-5924-8F83935E37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716941" y="325560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5" name="Picture Placeholder 20">
            <a:extLst>
              <a:ext uri="{FF2B5EF4-FFF2-40B4-BE49-F238E27FC236}">
                <a16:creationId xmlns:a16="http://schemas.microsoft.com/office/drawing/2014/main" id="{2DDB37AC-B509-CC89-E177-EBBC3CFC78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634313" y="484706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6" name="Picture Placeholder 20">
            <a:extLst>
              <a:ext uri="{FF2B5EF4-FFF2-40B4-BE49-F238E27FC236}">
                <a16:creationId xmlns:a16="http://schemas.microsoft.com/office/drawing/2014/main" id="{01880B7F-144E-0641-CF46-6582A0F1A24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9634312" y="1661999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7" name="Picture Placeholder 20">
            <a:extLst>
              <a:ext uri="{FF2B5EF4-FFF2-40B4-BE49-F238E27FC236}">
                <a16:creationId xmlns:a16="http://schemas.microsoft.com/office/drawing/2014/main" id="{726FCF11-EC64-C882-351C-AE53688D0D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634311" y="8027838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F127E-8348-D9E3-F04F-06AD05D92F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09788" y="3257550"/>
            <a:ext cx="7200900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363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372533" y="372533"/>
            <a:ext cx="23638934" cy="129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972" t="-3359" r="495" b="50023"/>
          <a:stretch/>
        </p:blipFill>
        <p:spPr>
          <a:xfrm>
            <a:off x="370946" y="389467"/>
            <a:ext cx="23638934" cy="64685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11637790" y="2093494"/>
            <a:ext cx="1106834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196" y="2393956"/>
            <a:ext cx="22629927" cy="16221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add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211" y="4200527"/>
            <a:ext cx="11584820" cy="1019174"/>
          </a:xfrm>
          <a:prstGeom prst="rect">
            <a:avLst/>
          </a:prstGeo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2800" smtClean="0">
                <a:solidFill>
                  <a:schemeClr val="accent1"/>
                </a:solidFill>
              </a:defRPr>
            </a:lvl1pPr>
            <a:lvl2pPr marL="457177" indent="0">
              <a:buNone/>
              <a:defRPr lang="en-US" sz="3600" smtClean="0">
                <a:solidFill>
                  <a:schemeClr val="tx1"/>
                </a:solidFill>
              </a:defRPr>
            </a:lvl2pPr>
            <a:lvl3pPr>
              <a:defRPr lang="en-US" sz="3600" smtClean="0">
                <a:solidFill>
                  <a:schemeClr val="tx1"/>
                </a:solidFill>
              </a:defRPr>
            </a:lvl3pPr>
            <a:lvl4pPr>
              <a:defRPr lang="en-US" sz="3600" smtClean="0">
                <a:solidFill>
                  <a:schemeClr val="tx1"/>
                </a:solidFill>
              </a:defRPr>
            </a:lvl4pPr>
            <a:lvl5pPr>
              <a:defRPr lang="en-GB" sz="36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GB"/>
              <a:t>Click to add any additional text if needed</a:t>
            </a:r>
            <a:endParaRPr lang="en-GB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0946" y="6857999"/>
            <a:ext cx="23638934" cy="64685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- leg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4EACB-E6FB-37F0-74BD-6181F7C2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57715-55A6-8482-065D-6E37A074341E}"/>
              </a:ext>
            </a:extLst>
          </p:cNvPr>
          <p:cNvSpPr/>
          <p:nvPr userDrawn="1"/>
        </p:nvSpPr>
        <p:spPr>
          <a:xfrm>
            <a:off x="2" y="6954224"/>
            <a:ext cx="24382411" cy="460118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0ECA8-0117-8304-ADD4-3BF6A9391FC6}"/>
              </a:ext>
            </a:extLst>
          </p:cNvPr>
          <p:cNvSpPr/>
          <p:nvPr userDrawn="1"/>
        </p:nvSpPr>
        <p:spPr>
          <a:xfrm>
            <a:off x="-2178" y="-1"/>
            <a:ext cx="24382413" cy="694888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849F64-8A07-41F9-8894-0EE0BB52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7405688"/>
            <a:ext cx="11124000" cy="3790800"/>
          </a:xfrm>
          <a:prstGeom prst="rect">
            <a:avLst/>
          </a:prstGeom>
        </p:spPr>
        <p:txBody>
          <a:bodyPr lIns="360000" anchor="ctr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B40D71-1736-97D7-C304-5843F723A6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24382413" cy="658800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1D0A228-3007-7188-8589-94C48A55A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36872" y="7405688"/>
            <a:ext cx="11110912" cy="37909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470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acy two levels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9185B8-DC54-A513-D592-EF4C531D96B7}"/>
              </a:ext>
            </a:extLst>
          </p:cNvPr>
          <p:cNvSpPr/>
          <p:nvPr userDrawn="1"/>
        </p:nvSpPr>
        <p:spPr>
          <a:xfrm>
            <a:off x="0" y="-45"/>
            <a:ext cx="12191206" cy="1155545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ubik" pitchFamily="2" charset="-79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1207" y="-45"/>
            <a:ext cx="12191206" cy="11555454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3257550"/>
            <a:ext cx="10764000" cy="4148131"/>
          </a:xfrm>
          <a:prstGeom prst="rect">
            <a:avLst/>
          </a:prstGeom>
          <a:noFill/>
        </p:spPr>
        <p:txBody>
          <a:bodyPr lIns="252000" tIns="180000" rIns="180000" bIns="180000" anchor="ctr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0520B0-C266-427C-AAEA-F49ADDE248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6" y="12278450"/>
            <a:ext cx="17245013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315A0-F34A-348A-F585-0964704E91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6" y="7780338"/>
            <a:ext cx="10763250" cy="34099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885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acy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2B73B7-2F0B-596D-7EDB-AB09725D34BB}"/>
              </a:ext>
            </a:extLst>
          </p:cNvPr>
          <p:cNvSpPr/>
          <p:nvPr userDrawn="1"/>
        </p:nvSpPr>
        <p:spPr>
          <a:xfrm>
            <a:off x="669925" y="8173324"/>
            <a:ext cx="15123600" cy="33820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CED5DF75-175C-72E1-BFF4-DFA846042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57548"/>
            <a:ext cx="11484767" cy="4918809"/>
          </a:xfrm>
          <a:solidFill>
            <a:schemeClr val="bg1"/>
          </a:solidFill>
          <a:ln w="50800" cap="rnd">
            <a:noFill/>
            <a:round/>
          </a:ln>
          <a:effectLst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D201B734-4230-2B11-791C-884919C691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1205" y="3257550"/>
            <a:ext cx="7884769" cy="8297864"/>
          </a:xfrm>
          <a:solidFill>
            <a:schemeClr val="bg1"/>
          </a:solidFill>
          <a:ln w="50800" cap="rnd">
            <a:noFill/>
            <a:round/>
          </a:ln>
          <a:effectLst/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2400" dirty="0" smtClean="0">
                <a:solidFill>
                  <a:schemeClr val="accent5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2A5F78-DBD1-3BB0-7933-FC1E3ADCB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Enter title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DD7C7F-453A-D812-FC36-28AC1240FC9E}"/>
              </a:ext>
            </a:extLst>
          </p:cNvPr>
          <p:cNvSpPr/>
          <p:nvPr userDrawn="1"/>
        </p:nvSpPr>
        <p:spPr>
          <a:xfrm>
            <a:off x="12191205" y="3241536"/>
            <a:ext cx="3600000" cy="493178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5B61B278-1CF5-FED8-2765-33B0D1F8D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21" y="8605885"/>
            <a:ext cx="10764001" cy="25200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30000"/>
              </a:lnSpc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0" indent="0">
              <a:lnSpc>
                <a:spcPct val="130000"/>
              </a:lnSpc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0" indent="0">
              <a:lnSpc>
                <a:spcPct val="13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25CFEF-5F35-B2E8-BAD8-F9367A09C4AE}"/>
              </a:ext>
            </a:extLst>
          </p:cNvPr>
          <p:cNvGrpSpPr/>
          <p:nvPr userDrawn="1"/>
        </p:nvGrpSpPr>
        <p:grpSpPr>
          <a:xfrm>
            <a:off x="13163319" y="6578542"/>
            <a:ext cx="1655772" cy="1655880"/>
            <a:chOff x="5581650" y="2971800"/>
            <a:chExt cx="914400" cy="914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B797F6-F089-7B9C-5D8D-A6D7D4264114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2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itter" pitchFamily="2" charset="77"/>
              </a:endParaRPr>
            </a:p>
          </p:txBody>
        </p:sp>
        <p:sp>
          <p:nvSpPr>
            <p:cNvPr id="18" name="Arrow: Chevron 8">
              <a:extLst>
                <a:ext uri="{FF2B5EF4-FFF2-40B4-BE49-F238E27FC236}">
                  <a16:creationId xmlns:a16="http://schemas.microsoft.com/office/drawing/2014/main" id="{8A4D60F1-49E1-B5B0-FB24-049A5F127D24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2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itter" pitchFamily="2" charset="77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12BDD-7F7B-BD53-B905-BE16A288F0D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445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40"/>
            <a:ext cx="22969537" cy="146208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00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>
            <a:cxnSpLocks/>
          </p:cNvCxnSpPr>
          <p:nvPr userDrawn="1"/>
        </p:nvCxnSpPr>
        <p:spPr>
          <a:xfrm>
            <a:off x="1047650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5662"/>
            <a:ext cx="20126325" cy="71278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092AE0A-A9A8-C351-9490-0A2566AB76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08688" y="3283574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D15198-08D6-E7E8-267B-0AB0955CF9D3}"/>
              </a:ext>
            </a:extLst>
          </p:cNvPr>
          <p:cNvCxnSpPr>
            <a:cxnSpLocks/>
          </p:cNvCxnSpPr>
          <p:nvPr userDrawn="1"/>
        </p:nvCxnSpPr>
        <p:spPr>
          <a:xfrm>
            <a:off x="6795988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7961B20B-7DF6-5C00-09B8-024EA84D2D0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584171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103CA6-B81F-A5D8-833D-B23FA5DE0326}"/>
              </a:ext>
            </a:extLst>
          </p:cNvPr>
          <p:cNvCxnSpPr>
            <a:cxnSpLocks/>
          </p:cNvCxnSpPr>
          <p:nvPr userDrawn="1"/>
        </p:nvCxnSpPr>
        <p:spPr>
          <a:xfrm>
            <a:off x="12569725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E824374E-DB8B-8BD9-234F-7C1C2353B4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311713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CE754B-3AE9-6028-6CD9-E2AF51869088}"/>
              </a:ext>
            </a:extLst>
          </p:cNvPr>
          <p:cNvCxnSpPr>
            <a:cxnSpLocks/>
          </p:cNvCxnSpPr>
          <p:nvPr userDrawn="1"/>
        </p:nvCxnSpPr>
        <p:spPr>
          <a:xfrm>
            <a:off x="18292663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17FC7-E5C9-887A-B587-C3740A007A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38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25BC8C8-8D84-7D81-467F-E47015523C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5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A9C62F0-B6D5-A341-94B4-E654F5BA16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328695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F5C3061-CE67-BB97-A091-DCE60FFED4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577082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971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F68079-C76E-9A93-BB94-99E78362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DEE6A4A-2EC0-F74D-5F72-DD0F707D90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11484768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F74ECA-B1B6-C2DD-7434-69ABC0AE46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06438" y="7045199"/>
            <a:ext cx="11484768" cy="2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2F48D2C6-8106-58E9-CB94-E53D116044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311974" y="3257550"/>
            <a:ext cx="5364001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D3F7FE-5AFD-1B6B-77E9-EC9E28DFF3EE}"/>
              </a:ext>
            </a:extLst>
          </p:cNvPr>
          <p:cNvCxnSpPr>
            <a:cxnSpLocks/>
          </p:cNvCxnSpPr>
          <p:nvPr userDrawn="1"/>
        </p:nvCxnSpPr>
        <p:spPr>
          <a:xfrm>
            <a:off x="18292926" y="7038851"/>
            <a:ext cx="536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8261BA62-E900-1184-2E97-753093E114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551728" y="3257550"/>
            <a:ext cx="5349396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8E046C-992D-0BB3-DAE3-5942DF581CB0}"/>
              </a:ext>
            </a:extLst>
          </p:cNvPr>
          <p:cNvCxnSpPr>
            <a:cxnSpLocks/>
          </p:cNvCxnSpPr>
          <p:nvPr userDrawn="1"/>
        </p:nvCxnSpPr>
        <p:spPr>
          <a:xfrm>
            <a:off x="12537124" y="7038851"/>
            <a:ext cx="536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2D7A-BFF4-12E0-3A86-7AED1D8713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438" y="7407275"/>
            <a:ext cx="11483975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F604D9-B248-C9E0-3AC0-EC9D8939D6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537125" y="7407275"/>
            <a:ext cx="5414326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77ECBD-10F8-3107-5BBD-5EAACF7F0D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292926" y="7407275"/>
            <a:ext cx="5364000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00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1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CF8364C-A77D-0DC3-C808-67F7DA681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13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t>29/08/2023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2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2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62EBF2F-31DA-0EEF-3D37-57240EF68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009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Ch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4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4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4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BB0D23-C24C-839B-A699-81F57076C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971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3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3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0BD7932-B0F3-F981-BFF5-1666ACC47A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466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63472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een background"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77198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24110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 - yellow background"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37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 - green background">
    <p:bg>
      <p:bgPr>
        <a:solidFill>
          <a:schemeClr val="accent1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0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>
              <a:latin typeface="Rubik" pitchFamily="2" charset="-79"/>
            </a:endParaRPr>
          </a:p>
          <a:p>
            <a:pPr algn="ctr"/>
            <a:endParaRPr lang="en-GB" sz="7200" b="0" i="0">
              <a:latin typeface="Rubik" pitchFamily="2" charset="-79"/>
            </a:endParaRPr>
          </a:p>
          <a:p>
            <a:pPr algn="ctr"/>
            <a:endParaRPr lang="en-GB" sz="7200" b="0" i="0">
              <a:latin typeface="Rubik" pitchFamily="2" charset="-79"/>
            </a:endParaRPr>
          </a:p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GB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Click to add presenter’s name | Job title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36" y="12283937"/>
            <a:ext cx="12192436" cy="720725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 marL="64800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33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Haz clic para modificar el estilo de título del patrón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Haga clic para modificar los estilos de texto del patrón</a:t>
            </a:r>
          </a:p>
          <a:p>
            <a:pPr lvl="1"/>
            <a:r>
              <a:rPr lang="en-GB"/>
              <a:t>Segundo nivel</a:t>
            </a:r>
          </a:p>
          <a:p>
            <a:pPr lvl="2"/>
            <a:r>
              <a:rPr lang="en-GB"/>
              <a:t>Tercer nivel</a:t>
            </a:r>
          </a:p>
          <a:p>
            <a:pPr lvl="3"/>
            <a:r>
              <a:rPr lang="en-GB"/>
              <a:t>Cuarto nivel</a:t>
            </a:r>
          </a:p>
          <a:p>
            <a:pPr lvl="4"/>
            <a:r>
              <a:rPr lang="en-GB"/>
              <a:t>Quinto nivel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833" r:id="rId7"/>
    <p:sldLayoutId id="2147483834" r:id="rId8"/>
    <p:sldLayoutId id="2147483828" r:id="rId9"/>
    <p:sldLayoutId id="2147483754" r:id="rId10"/>
    <p:sldLayoutId id="2147483809" r:id="rId11"/>
    <p:sldLayoutId id="2147483811" r:id="rId12"/>
    <p:sldLayoutId id="2147483751" r:id="rId13"/>
    <p:sldLayoutId id="2147483750" r:id="rId14"/>
    <p:sldLayoutId id="2147483812" r:id="rId15"/>
    <p:sldLayoutId id="2147483810" r:id="rId16"/>
    <p:sldLayoutId id="2147483807" r:id="rId17"/>
    <p:sldLayoutId id="2147483761" r:id="rId18"/>
    <p:sldLayoutId id="2147483756" r:id="rId19"/>
    <p:sldLayoutId id="2147483755" r:id="rId20"/>
    <p:sldLayoutId id="2147483808" r:id="rId21"/>
    <p:sldLayoutId id="2147483760" r:id="rId22"/>
    <p:sldLayoutId id="2147483684" r:id="rId23"/>
    <p:sldLayoutId id="2147483822" r:id="rId24"/>
    <p:sldLayoutId id="2147483820" r:id="rId25"/>
    <p:sldLayoutId id="2147483821" r:id="rId26"/>
    <p:sldLayoutId id="2147483825" r:id="rId27"/>
    <p:sldLayoutId id="2147483826" r:id="rId28"/>
    <p:sldLayoutId id="2147483747" r:id="rId29"/>
    <p:sldLayoutId id="2147483757" r:id="rId30"/>
    <p:sldLayoutId id="2147483758" r:id="rId31"/>
    <p:sldLayoutId id="2147483759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829" r:id="rId38"/>
    <p:sldLayoutId id="2147483831" r:id="rId39"/>
    <p:sldLayoutId id="2147483832" r:id="rId40"/>
    <p:sldLayoutId id="2147483730" r:id="rId41"/>
    <p:sldLayoutId id="2147483731" r:id="rId42"/>
    <p:sldLayoutId id="2147483732" r:id="rId43"/>
    <p:sldLayoutId id="2147483733" r:id="rId44"/>
    <p:sldLayoutId id="2147483670" r:id="rId45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Nodes Training – Sharing Node Experiences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GBIF Participant Node Managers Committee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accent1">
              <a:alpha val="85000"/>
            </a:schemeClr>
          </a:solidFill>
        </p:spPr>
        <p:txBody>
          <a:bodyPr/>
          <a:lstStyle/>
          <a:p>
            <a:r>
              <a:rPr lang="en-GB" dirty="0"/>
              <a:t>15-16 October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46697-6BE3-A6AD-23A9-2AE6A42F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Supporting national biodiversity commitments and the science-policy interface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A1BA7-FB61-1BE0-E00E-5CEDA03863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Node Experiences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94B40FE-8C4B-3F7C-7AB5-FDEFC08486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r="1583"/>
          <a:stretch/>
        </p:blipFill>
        <p:spPr>
          <a:xfrm>
            <a:off x="1435950" y="3257549"/>
            <a:ext cx="10044000" cy="8297863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7D3B4D-9C19-217B-1704-0F60B917965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852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3ECBC2-120E-04AD-0C69-FCF6236C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371BD1-7678-EA62-E9A1-C6A23E67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Supporting national biodiversity commitments and the science-policy interface</a:t>
            </a:r>
            <a:br>
              <a:rPr lang="en-GB" dirty="0"/>
            </a:br>
            <a:r>
              <a:rPr lang="en-GB" dirty="0"/>
              <a:t>[Node Name]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BB424-01CC-C910-8753-DB47F35C2F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0DDC175-3E19-7E58-C7E3-C42767D89B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4843"/>
          <a:stretch/>
        </p:blipFill>
        <p:spPr>
          <a:xfrm>
            <a:off x="12191206" y="3257550"/>
            <a:ext cx="11484768" cy="82978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FE6DB-0D63-82F7-C3B6-5B650DEC3A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2142321" y="10835413"/>
            <a:ext cx="1337234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66232C-D098-8DB4-4050-940638AD9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3593988" y="10835413"/>
            <a:ext cx="1337234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2DB4AD-1A8C-E8A0-9633-03DF759C1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5045655" y="10835413"/>
            <a:ext cx="1337234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692362-DC2F-7A12-80C0-76165C7DF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6497323" y="10835413"/>
            <a:ext cx="13372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7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5409-FF77-88F7-75F4-4793E11E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Engaging research communities for data mobilization and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305AD-E04C-84E4-706E-C764D5EFA7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Node Experiences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92D3B87-D719-3AD8-CE51-36AF3F7D67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1435950" y="3257549"/>
            <a:ext cx="10044000" cy="829786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08483-1237-0999-9C98-FEF62CA6FD3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0947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3ECBC2-120E-04AD-0C69-FCF6236C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371BD1-7678-EA62-E9A1-C6A23E67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Engaging research communities for data mobilization and use</a:t>
            </a:r>
            <a:br>
              <a:rPr lang="en-GB" dirty="0"/>
            </a:br>
            <a:r>
              <a:rPr lang="en-GB" dirty="0"/>
              <a:t>[Node Name]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F234CA0-8C9B-1CFD-E23A-1BECC7E4E1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7" b="6307"/>
          <a:stretch/>
        </p:blipFill>
        <p:spPr>
          <a:xfrm>
            <a:off x="12191206" y="3257550"/>
            <a:ext cx="11484768" cy="829786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BB424-01CC-C910-8753-DB47F35C2F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4CD08F-5AD5-DA61-D5AB-1EA766BAF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2142321" y="10835413"/>
            <a:ext cx="1337234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BA351-6DD3-EF16-3D63-B2B9722070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3593988" y="10835413"/>
            <a:ext cx="1337234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BDAEB-9293-C081-83D9-9957377C68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5045655" y="10835413"/>
            <a:ext cx="1337234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E6429-2B30-D39E-F99E-E872FA1F8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6497323" y="10835413"/>
            <a:ext cx="13372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8A12D-824A-1AE6-77C0-0F7004B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45EDDB-6D40-382B-A9E0-9AAF55E5C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training@gbif.org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290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A21CB328-05E7-534F-80A6-CA584E16CAC9}" vid="{F493DEC8-ED28-AF41-9D16-B90D1F30E2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GBIF-2023 (8)</Template>
  <TotalTime>4313</TotalTime>
  <Words>230</Words>
  <Application>Microsoft Macintosh PowerPoint</Application>
  <PresentationFormat>Custom</PresentationFormat>
  <Paragraphs>36</Paragraphs>
  <Slides>6</Slides>
  <Notes>6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Rubik Medium</vt:lpstr>
      <vt:lpstr>Bitter SemiBold</vt:lpstr>
      <vt:lpstr>Rubik SemiBold</vt:lpstr>
      <vt:lpstr>Rubik</vt:lpstr>
      <vt:lpstr>Bitter</vt:lpstr>
      <vt:lpstr>Tema de Office</vt:lpstr>
      <vt:lpstr>Global Nodes Training – Sharing Node Experiences</vt:lpstr>
      <vt:lpstr>Supporting national biodiversity commitments and the science-policy interface </vt:lpstr>
      <vt:lpstr>Supporting national biodiversity commitments and the science-policy interface [Node Name]</vt:lpstr>
      <vt:lpstr>Engaging research communities for data mobilization and use</vt:lpstr>
      <vt:lpstr>Engaging research communities for data mobilization and use [Node Name]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creator>Melianie Rosemary Raymond</dc:creator>
  <cp:lastModifiedBy>Laura Anne Russell</cp:lastModifiedBy>
  <cp:revision>12</cp:revision>
  <dcterms:created xsi:type="dcterms:W3CDTF">2023-08-25T11:53:47Z</dcterms:created>
  <dcterms:modified xsi:type="dcterms:W3CDTF">2023-08-29T13:10:25Z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