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2" r:id="rId4"/>
  </p:sldMasterIdLst>
  <p:notesMasterIdLst>
    <p:notesMasterId r:id="rId10"/>
  </p:notesMasterIdLst>
  <p:handoutMasterIdLst>
    <p:handoutMasterId r:id="rId11"/>
  </p:handoutMasterIdLst>
  <p:sldIdLst>
    <p:sldId id="439" r:id="rId5"/>
    <p:sldId id="440" r:id="rId6"/>
    <p:sldId id="446" r:id="rId7"/>
    <p:sldId id="447" r:id="rId8"/>
    <p:sldId id="445" r:id="rId9"/>
  </p:sldIdLst>
  <p:sldSz cx="24382413" cy="13716000"/>
  <p:notesSz cx="6858000" cy="9144000"/>
  <p:embeddedFontLst>
    <p:embeddedFont>
      <p:font typeface="Bitter" pitchFamily="2" charset="77"/>
      <p:regular r:id="rId12"/>
      <p:bold r:id="rId13"/>
      <p:italic r:id="rId14"/>
      <p:boldItalic r:id="rId15"/>
    </p:embeddedFont>
    <p:embeddedFont>
      <p:font typeface="Bitter SemiBold" pitchFamily="2" charset="77"/>
      <p:regular r:id="rId16"/>
      <p:bold r:id="rId17"/>
      <p:italic r:id="rId18"/>
      <p:boldItalic r:id="rId19"/>
    </p:embeddedFont>
    <p:embeddedFont>
      <p:font typeface="Rubik" pitchFamily="2" charset="-79"/>
      <p:regular r:id="rId20"/>
      <p:bold r:id="rId21"/>
      <p:italic r:id="rId22"/>
      <p:boldItalic r:id="rId23"/>
    </p:embeddedFont>
    <p:embeddedFont>
      <p:font typeface="Rubik Medium" pitchFamily="2" charset="-79"/>
      <p:regular r:id="rId24"/>
      <p:bold r:id="rId25"/>
      <p:italic r:id="rId26"/>
      <p:boldItalic r:id="rId27"/>
    </p:embeddedFont>
    <p:embeddedFont>
      <p:font typeface="Rubik SemiBold" pitchFamily="2" charset="-79"/>
      <p:regular r:id="rId28"/>
      <p:bold r:id="rId29"/>
      <p:italic r:id="rId30"/>
      <p:boldItalic r:id="rId31"/>
    </p:embeddedFont>
  </p:embeddedFontLst>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dis Nikou" initials="MN" lastIdx="1" clrIdx="0">
    <p:extLst>
      <p:ext uri="{19B8F6BF-5375-455C-9EA6-DF929625EA0E}">
        <p15:presenceInfo xmlns:p15="http://schemas.microsoft.com/office/powerpoint/2012/main" userId="S::mahdis.nikou@brightcarbon.com::d5834665-7bc3-47f1-85ef-fc6fca3117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4EB"/>
    <a:srgbClr val="F8EFF2"/>
    <a:srgbClr val="F6E3EA"/>
    <a:srgbClr val="FDF9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15" autoAdjust="0"/>
    <p:restoredTop sz="69746" autoAdjust="0"/>
  </p:normalViewPr>
  <p:slideViewPr>
    <p:cSldViewPr snapToGrid="0">
      <p:cViewPr varScale="1">
        <p:scale>
          <a:sx n="31" d="100"/>
          <a:sy n="31" d="100"/>
        </p:scale>
        <p:origin x="312" y="216"/>
      </p:cViewPr>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50" d="100"/>
        <a:sy n="50" d="100"/>
      </p:scale>
      <p:origin x="0" y="-174"/>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21" Type="http://schemas.openxmlformats.org/officeDocument/2006/relationships/font" Target="fonts/font10.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24" Type="http://schemas.openxmlformats.org/officeDocument/2006/relationships/font" Target="fonts/font13.fntdata"/><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8.fntdata"/><Relationship Id="rId31"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1E1AB9-7886-4482-8595-88931F0C13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ubik" pitchFamily="2" charset="-79"/>
            </a:endParaRPr>
          </a:p>
        </p:txBody>
      </p:sp>
      <p:sp>
        <p:nvSpPr>
          <p:cNvPr id="3" name="Date Placeholder 2">
            <a:extLst>
              <a:ext uri="{FF2B5EF4-FFF2-40B4-BE49-F238E27FC236}">
                <a16:creationId xmlns:a16="http://schemas.microsoft.com/office/drawing/2014/main" id="{08E0B9A8-8493-4582-A93D-3051DEFA6A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19DB69-C6C7-4597-9C06-3C2A2F02C5F6}" type="datetimeFigureOut">
              <a:rPr lang="en-GB" smtClean="0">
                <a:latin typeface="Rubik" pitchFamily="2" charset="-79"/>
              </a:rPr>
              <a:t>16/09/2025</a:t>
            </a:fld>
            <a:endParaRPr lang="en-GB" dirty="0">
              <a:latin typeface="Rubik" pitchFamily="2" charset="-79"/>
            </a:endParaRPr>
          </a:p>
        </p:txBody>
      </p:sp>
      <p:sp>
        <p:nvSpPr>
          <p:cNvPr id="4" name="Footer Placeholder 3">
            <a:extLst>
              <a:ext uri="{FF2B5EF4-FFF2-40B4-BE49-F238E27FC236}">
                <a16:creationId xmlns:a16="http://schemas.microsoft.com/office/drawing/2014/main" id="{82E7423C-6429-4385-A65E-1E14F66249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ubik" pitchFamily="2" charset="-79"/>
            </a:endParaRPr>
          </a:p>
        </p:txBody>
      </p:sp>
      <p:sp>
        <p:nvSpPr>
          <p:cNvPr id="5" name="Slide Number Placeholder 4">
            <a:extLst>
              <a:ext uri="{FF2B5EF4-FFF2-40B4-BE49-F238E27FC236}">
                <a16:creationId xmlns:a16="http://schemas.microsoft.com/office/drawing/2014/main" id="{447CD81B-DE1C-45DD-A06A-129227D529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3920A1-2C06-4FBE-8EDF-A6F5E44A7D41}" type="slidenum">
              <a:rPr lang="en-GB" smtClean="0">
                <a:latin typeface="Rubik" pitchFamily="2" charset="-79"/>
              </a:rPr>
              <a:t>‹#›</a:t>
            </a:fld>
            <a:endParaRPr lang="en-GB" dirty="0">
              <a:latin typeface="Rubik" pitchFamily="2" charset="-79"/>
            </a:endParaRPr>
          </a:p>
        </p:txBody>
      </p:sp>
    </p:spTree>
    <p:extLst>
      <p:ext uri="{BB962C8B-B14F-4D97-AF65-F5344CB8AC3E}">
        <p14:creationId xmlns:p14="http://schemas.microsoft.com/office/powerpoint/2010/main" val="181172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ubik" pitchFamily="2" charset="-79"/>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ubik" pitchFamily="2" charset="-79"/>
              </a:defRPr>
            </a:lvl1pPr>
          </a:lstStyle>
          <a:p>
            <a:fld id="{D08ECCEA-2969-42E4-A1A0-9C247F9CF1CC}" type="datetimeFigureOut">
              <a:rPr lang="en-GB" smtClean="0"/>
              <a:pPr/>
              <a:t>16/09/2025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ubik" pitchFamily="2" charset="-79"/>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ubik" pitchFamily="2" charset="-79"/>
              </a:defRPr>
            </a:lvl1pPr>
          </a:lstStyle>
          <a:p>
            <a:fld id="{25B5EE77-8CAC-4815-8642-F6182C046882}" type="slidenum">
              <a:rPr lang="en-GB" smtClean="0"/>
              <a:pPr/>
              <a:t>‹#›</a:t>
            </a:fld>
            <a:endParaRPr lang="en-GB" dirty="0"/>
          </a:p>
        </p:txBody>
      </p:sp>
    </p:spTree>
    <p:extLst>
      <p:ext uri="{BB962C8B-B14F-4D97-AF65-F5344CB8AC3E}">
        <p14:creationId xmlns:p14="http://schemas.microsoft.com/office/powerpoint/2010/main" val="1850730902"/>
      </p:ext>
    </p:extLst>
  </p:cSld>
  <p:clrMap bg1="lt1" tx1="dk1" bg2="lt2" tx2="dk2" accent1="accent1" accent2="accent2" accent3="accent3" accent4="accent4" accent5="accent5" accent6="accent6" hlink="hlink" folHlink="folHlink"/>
  <p:notesStyle>
    <a:lvl1pPr marL="0" algn="l" defTabSz="1828709" rtl="0" eaLnBrk="1" latinLnBrk="0" hangingPunct="1">
      <a:defRPr sz="2400" b="0" i="0" kern="1200">
        <a:solidFill>
          <a:schemeClr val="tx1"/>
        </a:solidFill>
        <a:latin typeface="Rubik" pitchFamily="2" charset="-79"/>
        <a:ea typeface="+mn-ea"/>
        <a:cs typeface="+mn-cs"/>
      </a:defRPr>
    </a:lvl1pPr>
    <a:lvl2pPr marL="914354" algn="l" defTabSz="1828709" rtl="0" eaLnBrk="1" latinLnBrk="0" hangingPunct="1">
      <a:defRPr sz="2400" b="0" i="0" kern="1200">
        <a:solidFill>
          <a:schemeClr val="tx1"/>
        </a:solidFill>
        <a:latin typeface="Rubik" pitchFamily="2" charset="-79"/>
        <a:ea typeface="+mn-ea"/>
        <a:cs typeface="+mn-cs"/>
      </a:defRPr>
    </a:lvl2pPr>
    <a:lvl3pPr marL="1828709" algn="l" defTabSz="1828709" rtl="0" eaLnBrk="1" latinLnBrk="0" hangingPunct="1">
      <a:defRPr sz="2400" b="0" i="0" kern="1200">
        <a:solidFill>
          <a:schemeClr val="tx1"/>
        </a:solidFill>
        <a:latin typeface="Rubik" pitchFamily="2" charset="-79"/>
        <a:ea typeface="+mn-ea"/>
        <a:cs typeface="+mn-cs"/>
      </a:defRPr>
    </a:lvl3pPr>
    <a:lvl4pPr marL="2743063" algn="l" defTabSz="1828709" rtl="0" eaLnBrk="1" latinLnBrk="0" hangingPunct="1">
      <a:defRPr sz="2400" b="0" i="0" kern="1200">
        <a:solidFill>
          <a:schemeClr val="tx1"/>
        </a:solidFill>
        <a:latin typeface="Rubik" pitchFamily="2" charset="-79"/>
        <a:ea typeface="+mn-ea"/>
        <a:cs typeface="+mn-cs"/>
      </a:defRPr>
    </a:lvl4pPr>
    <a:lvl5pPr marL="3657417" algn="l" defTabSz="1828709" rtl="0" eaLnBrk="1" latinLnBrk="0" hangingPunct="1">
      <a:defRPr sz="2400" b="0" i="0" kern="1200">
        <a:solidFill>
          <a:schemeClr val="tx1"/>
        </a:solidFill>
        <a:latin typeface="Rubik" pitchFamily="2" charset="-79"/>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Title slide – Please do not edit</a:t>
            </a:r>
          </a:p>
        </p:txBody>
      </p:sp>
      <p:sp>
        <p:nvSpPr>
          <p:cNvPr id="4" name="Slide Number Placeholder 3"/>
          <p:cNvSpPr>
            <a:spLocks noGrp="1"/>
          </p:cNvSpPr>
          <p:nvPr>
            <p:ph type="sldNum" sz="quarter" idx="5"/>
          </p:nvPr>
        </p:nvSpPr>
        <p:spPr/>
        <p:txBody>
          <a:bodyPr/>
          <a:lstStyle/>
          <a:p>
            <a:fld id="{25B5EE77-8CAC-4815-8642-F6182C046882}" type="slidenum">
              <a:rPr lang="en-GB" smtClean="0"/>
              <a:pPr/>
              <a:t>1</a:t>
            </a:fld>
            <a:endParaRPr lang="en-GB" dirty="0"/>
          </a:p>
        </p:txBody>
      </p:sp>
    </p:spTree>
    <p:extLst>
      <p:ext uri="{BB962C8B-B14F-4D97-AF65-F5344CB8AC3E}">
        <p14:creationId xmlns:p14="http://schemas.microsoft.com/office/powerpoint/2010/main" val="695037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Rubik" panose="020B0604020202020204" charset="-79"/>
                <a:cs typeface="Rubik" panose="020B0604020202020204" charset="-79"/>
              </a:rPr>
              <a:t>Please add your node name and hosted portal name to the title and replace the image with something relevant to your example. Replace the GBIF logos with the logos of your node and any other partners involved.</a:t>
            </a:r>
          </a:p>
          <a:p>
            <a:endParaRPr lang="en-GB" sz="1800" dirty="0">
              <a:latin typeface="Rubik" panose="020B0604020202020204" charset="-79"/>
              <a:cs typeface="Rubik" panose="020B0604020202020204" charset="-79"/>
            </a:endParaRPr>
          </a:p>
          <a:p>
            <a:pPr rtl="0" fontAlgn="base">
              <a:spcBef>
                <a:spcPts val="0"/>
              </a:spcBef>
              <a:spcAft>
                <a:spcPts val="0"/>
              </a:spcAft>
              <a:buFont typeface="+mj-lt"/>
              <a:buNone/>
            </a:pPr>
            <a:r>
              <a:rPr lang="en-GB" sz="1800" b="1" i="0" u="none" strike="noStrike" dirty="0">
                <a:solidFill>
                  <a:schemeClr val="tx1"/>
                </a:solidFill>
                <a:effectLst/>
                <a:latin typeface="Rubik" panose="020B0604020202020204" charset="-79"/>
                <a:cs typeface="Rubik" panose="020B0604020202020204" charset="-79"/>
              </a:rPr>
              <a:t>Use this slide to share y</a:t>
            </a:r>
            <a:r>
              <a:rPr lang="en-US" sz="1800" b="1" i="0" u="none" strike="noStrike" dirty="0">
                <a:solidFill>
                  <a:srgbClr val="000000"/>
                </a:solidFill>
                <a:effectLst/>
                <a:latin typeface="Rubik" panose="020B0604020202020204" charset="-79"/>
                <a:cs typeface="Rubik" panose="020B0604020202020204" charset="-79"/>
              </a:rPr>
              <a:t>our experiences in developing your hosted portal.  Consider the following:</a:t>
            </a:r>
          </a:p>
          <a:p>
            <a:pPr rtl="0" fontAlgn="base">
              <a:spcBef>
                <a:spcPts val="0"/>
              </a:spcBef>
              <a:spcAft>
                <a:spcPts val="0"/>
              </a:spcAft>
              <a:buFont typeface="+mj-lt"/>
              <a:buNone/>
            </a:pPr>
            <a:endParaRPr lang="en-US" sz="1800" b="1" i="0" u="none" strike="noStrike" dirty="0">
              <a:solidFill>
                <a:srgbClr val="000000"/>
              </a:solidFill>
              <a:effectLst/>
              <a:latin typeface="Rubik" panose="020B0604020202020204" charset="-79"/>
              <a:cs typeface="Rubik" panose="020B0604020202020204" charset="-79"/>
            </a:endParaRPr>
          </a:p>
          <a:p>
            <a:pPr rtl="0" fontAlgn="base">
              <a:spcBef>
                <a:spcPts val="0"/>
              </a:spcBef>
              <a:spcAft>
                <a:spcPts val="0"/>
              </a:spcAft>
              <a:buFont typeface="+mj-lt"/>
              <a:buNone/>
            </a:pPr>
            <a:r>
              <a:rPr lang="en-US" sz="1800" b="0" dirty="0">
                <a:effectLst/>
                <a:latin typeface="Rubik" panose="020B0604020202020204" charset="-79"/>
                <a:cs typeface="Rubik" panose="020B0604020202020204" charset="-79"/>
              </a:rPr>
              <a:t>Why did you ask for a hosted portal ?</a:t>
            </a:r>
          </a:p>
          <a:p>
            <a:pPr rtl="0" fontAlgn="base">
              <a:spcBef>
                <a:spcPts val="0"/>
              </a:spcBef>
              <a:spcAft>
                <a:spcPts val="0"/>
              </a:spcAft>
              <a:buFont typeface="+mj-lt"/>
              <a:buNone/>
            </a:pPr>
            <a:r>
              <a:rPr lang="en-US" sz="1800" b="0" dirty="0">
                <a:effectLst/>
                <a:latin typeface="Rubik" panose="020B0604020202020204" charset="-79"/>
                <a:cs typeface="Rubik" panose="020B0604020202020204" charset="-79"/>
              </a:rPr>
              <a:t>How did it help your node or institution ?</a:t>
            </a:r>
          </a:p>
          <a:p>
            <a:pPr rtl="0" fontAlgn="base">
              <a:spcBef>
                <a:spcPts val="0"/>
              </a:spcBef>
              <a:spcAft>
                <a:spcPts val="0"/>
              </a:spcAft>
              <a:buFont typeface="+mj-lt"/>
              <a:buNone/>
            </a:pPr>
            <a:r>
              <a:rPr lang="en-US" sz="1800" b="0" dirty="0">
                <a:effectLst/>
                <a:latin typeface="Rubik" panose="020B0604020202020204" charset="-79"/>
                <a:cs typeface="Rubik" panose="020B0604020202020204" charset="-79"/>
              </a:rPr>
              <a:t>Did you previously have a website/data portal? Did the hosted portal replace it or is it still running?</a:t>
            </a:r>
          </a:p>
          <a:p>
            <a:pPr rtl="0" fontAlgn="base">
              <a:spcBef>
                <a:spcPts val="0"/>
              </a:spcBef>
              <a:spcAft>
                <a:spcPts val="0"/>
              </a:spcAft>
              <a:buFont typeface="+mj-lt"/>
              <a:buNone/>
            </a:pPr>
            <a:r>
              <a:rPr lang="en-US" sz="1800" b="0" dirty="0">
                <a:effectLst/>
                <a:latin typeface="Rubik" panose="020B0604020202020204" charset="-79"/>
                <a:cs typeface="Rubik" panose="020B0604020202020204" charset="-79"/>
              </a:rPr>
              <a:t>Specific pages or features developed or implemented ?</a:t>
            </a:r>
          </a:p>
          <a:p>
            <a:pPr rtl="0" fontAlgn="base">
              <a:spcBef>
                <a:spcPts val="0"/>
              </a:spcBef>
              <a:spcAft>
                <a:spcPts val="0"/>
              </a:spcAft>
              <a:buFont typeface="+mj-lt"/>
              <a:buNone/>
            </a:pPr>
            <a:r>
              <a:rPr lang="en-US" sz="1800" b="0">
                <a:effectLst/>
                <a:latin typeface="Rubik" panose="020B0604020202020204" charset="-79"/>
                <a:cs typeface="Rubik" panose="020B0604020202020204" charset="-79"/>
              </a:rPr>
              <a:t>How do you use the portal to reach your community?</a:t>
            </a:r>
          </a:p>
          <a:p>
            <a:pPr rtl="0" fontAlgn="base">
              <a:spcBef>
                <a:spcPts val="0"/>
              </a:spcBef>
              <a:spcAft>
                <a:spcPts val="0"/>
              </a:spcAft>
              <a:buFont typeface="+mj-lt"/>
              <a:buNone/>
            </a:pPr>
            <a:endParaRPr lang="en-US" sz="1800" b="0" dirty="0">
              <a:effectLst/>
              <a:latin typeface="Rubik" panose="020B0604020202020204" charset="-79"/>
              <a:cs typeface="Rubik" panose="020B0604020202020204" charset="-79"/>
            </a:endParaRPr>
          </a:p>
          <a:p>
            <a:br>
              <a:rPr lang="en-US" sz="1800" dirty="0">
                <a:latin typeface="Rubik" panose="020B0604020202020204" charset="-79"/>
                <a:cs typeface="Rubik" panose="020B0604020202020204" charset="-79"/>
              </a:rPr>
            </a:br>
            <a:endParaRPr lang="en-GB" sz="1800" dirty="0">
              <a:latin typeface="Rubik" panose="020B0604020202020204" charset="-79"/>
              <a:cs typeface="Rubik" panose="020B0604020202020204" charset="-79"/>
            </a:endParaRPr>
          </a:p>
        </p:txBody>
      </p:sp>
      <p:sp>
        <p:nvSpPr>
          <p:cNvPr id="4" name="Slide Number Placeholder 3"/>
          <p:cNvSpPr>
            <a:spLocks noGrp="1"/>
          </p:cNvSpPr>
          <p:nvPr>
            <p:ph type="sldNum" sz="quarter" idx="5"/>
          </p:nvPr>
        </p:nvSpPr>
        <p:spPr/>
        <p:txBody>
          <a:bodyPr/>
          <a:lstStyle/>
          <a:p>
            <a:fld id="{25B5EE77-8CAC-4815-8642-F6182C046882}" type="slidenum">
              <a:rPr lang="en-GB" smtClean="0"/>
              <a:pPr/>
              <a:t>2</a:t>
            </a:fld>
            <a:endParaRPr lang="en-GB" dirty="0"/>
          </a:p>
        </p:txBody>
      </p:sp>
    </p:spTree>
    <p:extLst>
      <p:ext uri="{BB962C8B-B14F-4D97-AF65-F5344CB8AC3E}">
        <p14:creationId xmlns:p14="http://schemas.microsoft.com/office/powerpoint/2010/main" val="2743551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A930A-8153-8128-A480-8AE6EF061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07073-6419-7E44-E270-8955A8770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236F3-143C-9321-863F-16F334AF6523}"/>
              </a:ext>
            </a:extLst>
          </p:cNvPr>
          <p:cNvSpPr>
            <a:spLocks noGrp="1"/>
          </p:cNvSpPr>
          <p:nvPr>
            <p:ph type="body" idx="1"/>
          </p:nvPr>
        </p:nvSpPr>
        <p:spPr/>
        <p:txBody>
          <a:bodyPr/>
          <a:lstStyle/>
          <a:p>
            <a:r>
              <a:rPr lang="en-GB" sz="1800" dirty="0"/>
              <a:t>Title slide – Please do not edit</a:t>
            </a:r>
          </a:p>
        </p:txBody>
      </p:sp>
      <p:sp>
        <p:nvSpPr>
          <p:cNvPr id="4" name="Slide Number Placeholder 3">
            <a:extLst>
              <a:ext uri="{FF2B5EF4-FFF2-40B4-BE49-F238E27FC236}">
                <a16:creationId xmlns:a16="http://schemas.microsoft.com/office/drawing/2014/main" id="{7AEA6DC2-1BF4-E7BE-4D67-9B172D6BE8F0}"/>
              </a:ext>
            </a:extLst>
          </p:cNvPr>
          <p:cNvSpPr>
            <a:spLocks noGrp="1"/>
          </p:cNvSpPr>
          <p:nvPr>
            <p:ph type="sldNum" sz="quarter" idx="5"/>
          </p:nvPr>
        </p:nvSpPr>
        <p:spPr/>
        <p:txBody>
          <a:bodyPr/>
          <a:lstStyle/>
          <a:p>
            <a:fld id="{25B5EE77-8CAC-4815-8642-F6182C046882}" type="slidenum">
              <a:rPr lang="en-GB" smtClean="0"/>
              <a:pPr/>
              <a:t>3</a:t>
            </a:fld>
            <a:endParaRPr lang="en-GB" dirty="0"/>
          </a:p>
        </p:txBody>
      </p:sp>
    </p:spTree>
    <p:extLst>
      <p:ext uri="{BB962C8B-B14F-4D97-AF65-F5344CB8AC3E}">
        <p14:creationId xmlns:p14="http://schemas.microsoft.com/office/powerpoint/2010/main" val="190138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68729-7B94-F501-9523-A53D53570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264ED-2F8B-8D52-EB30-DAC59526D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72D58-9FE2-8C36-E8C3-E1634CCD45C6}"/>
              </a:ext>
            </a:extLst>
          </p:cNvPr>
          <p:cNvSpPr>
            <a:spLocks noGrp="1"/>
          </p:cNvSpPr>
          <p:nvPr>
            <p:ph type="body" idx="1"/>
          </p:nvPr>
        </p:nvSpPr>
        <p:spPr/>
        <p:txBody>
          <a:bodyPr/>
          <a:lstStyle/>
          <a:p>
            <a:r>
              <a:rPr lang="en-GB" sz="1800" dirty="0">
                <a:latin typeface="Rubik" panose="020B0604020202020204" charset="-79"/>
                <a:cs typeface="Rubik" panose="020B0604020202020204" charset="-79"/>
              </a:rPr>
              <a:t>Please add your node name and a name for a use case or reporting requirement that you want to work on/solve to the title and replace the image with something relevant to your example. Replace the GBIF logos with the logos of your node and any other partners involved.</a:t>
            </a:r>
          </a:p>
          <a:p>
            <a:endParaRPr lang="en-GB" sz="1800" dirty="0">
              <a:latin typeface="Rubik" panose="020B0604020202020204" charset="-79"/>
              <a:cs typeface="Rubik" panose="020B0604020202020204" charset="-79"/>
            </a:endParaRPr>
          </a:p>
          <a:p>
            <a:pPr rtl="0" fontAlgn="base">
              <a:spcBef>
                <a:spcPts val="0"/>
              </a:spcBef>
              <a:spcAft>
                <a:spcPts val="0"/>
              </a:spcAft>
              <a:buFont typeface="+mj-lt"/>
              <a:buNone/>
            </a:pPr>
            <a:r>
              <a:rPr lang="en-GB" sz="1800" b="1" i="0" u="none" strike="noStrike" dirty="0">
                <a:solidFill>
                  <a:schemeClr val="tx1"/>
                </a:solidFill>
                <a:effectLst/>
                <a:latin typeface="Rubik" panose="020B0604020202020204" charset="-79"/>
                <a:cs typeface="Rubik" panose="020B0604020202020204" charset="-79"/>
              </a:rPr>
              <a:t>Use this slide to </a:t>
            </a:r>
            <a:r>
              <a:rPr lang="en-US" sz="1800" b="1" i="0" u="none" strike="noStrike" dirty="0">
                <a:solidFill>
                  <a:schemeClr val="tx1"/>
                </a:solidFill>
                <a:effectLst/>
                <a:latin typeface="Rubik" panose="020B0604020202020204" charset="-79"/>
                <a:cs typeface="Rubik" panose="020B0604020202020204" charset="-79"/>
              </a:rPr>
              <a:t>describe a use case or reporting requirement that you’d like to solve</a:t>
            </a:r>
            <a:r>
              <a:rPr lang="en-US" sz="1800" b="1" i="0" u="none" strike="noStrike" dirty="0">
                <a:solidFill>
                  <a:srgbClr val="000000"/>
                </a:solidFill>
                <a:effectLst/>
                <a:latin typeface="Rubik" panose="020B0604020202020204" charset="-79"/>
                <a:cs typeface="Rubik" panose="020B0604020202020204" charset="-79"/>
              </a:rPr>
              <a:t>:</a:t>
            </a:r>
          </a:p>
          <a:p>
            <a:pPr rtl="0" fontAlgn="base">
              <a:spcBef>
                <a:spcPts val="0"/>
              </a:spcBef>
              <a:spcAft>
                <a:spcPts val="0"/>
              </a:spcAft>
              <a:buFont typeface="+mj-lt"/>
              <a:buNone/>
            </a:pPr>
            <a:endParaRPr lang="en-US" sz="1800" b="1" i="0" u="none" strike="noStrike" dirty="0">
              <a:solidFill>
                <a:srgbClr val="000000"/>
              </a:solidFill>
              <a:effectLst/>
              <a:latin typeface="Rubik" panose="020B0604020202020204" charset="-79"/>
              <a:cs typeface="Rubik" panose="020B0604020202020204" charset="-79"/>
            </a:endParaRPr>
          </a:p>
          <a:p>
            <a:pPr marL="285750" indent="-285750" rtl="0" fontAlgn="base">
              <a:spcBef>
                <a:spcPts val="0"/>
              </a:spcBef>
              <a:spcAft>
                <a:spcPts val="0"/>
              </a:spcAft>
              <a:buFont typeface="Arial" panose="020B0604020202020204" pitchFamily="34" charset="0"/>
              <a:buChar char="•"/>
            </a:pPr>
            <a:r>
              <a:rPr lang="en-US" sz="1800" b="0" dirty="0">
                <a:effectLst/>
                <a:latin typeface="Rubik" panose="020B0604020202020204" charset="-79"/>
                <a:cs typeface="Rubik" panose="020B0604020202020204" charset="-79"/>
              </a:rPr>
              <a:t>Describe a use case that is (a) non-trivial and (b) as likely as possible to be unique among the groups.</a:t>
            </a:r>
          </a:p>
          <a:p>
            <a:pPr marL="285750" indent="-285750" rtl="0" fontAlgn="base">
              <a:spcBef>
                <a:spcPts val="0"/>
              </a:spcBef>
              <a:spcAft>
                <a:spcPts val="0"/>
              </a:spcAft>
              <a:buFont typeface="Arial" panose="020B0604020202020204" pitchFamily="34" charset="0"/>
              <a:buChar char="•"/>
            </a:pPr>
            <a:r>
              <a:rPr lang="en-US" sz="1800" b="0" dirty="0">
                <a:effectLst/>
                <a:latin typeface="Rubik" panose="020B0604020202020204" charset="-79"/>
                <a:cs typeface="Rubik" panose="020B0604020202020204" charset="-79"/>
              </a:rPr>
              <a:t>Describe how would you might approach the use case/data reporting requirement using the web interface, data downloads, cloud access, or SQL downloads?</a:t>
            </a:r>
          </a:p>
          <a:p>
            <a:pPr marL="285750" indent="-285750" rtl="0" fontAlgn="base">
              <a:spcBef>
                <a:spcPts val="0"/>
              </a:spcBef>
              <a:spcAft>
                <a:spcPts val="0"/>
              </a:spcAft>
              <a:buFont typeface="Arial" panose="020B0604020202020204" pitchFamily="34" charset="0"/>
              <a:buChar char="•"/>
            </a:pPr>
            <a:r>
              <a:rPr lang="en-US" sz="1800" b="0" dirty="0">
                <a:effectLst/>
                <a:latin typeface="Rubik" panose="020B0604020202020204" charset="-79"/>
                <a:cs typeface="Rubik" panose="020B0604020202020204" charset="-79"/>
              </a:rPr>
              <a:t>How would this use case benefit your node, country, stakeholders, etc.</a:t>
            </a:r>
          </a:p>
          <a:p>
            <a:pPr rtl="0" fontAlgn="base">
              <a:spcBef>
                <a:spcPts val="0"/>
              </a:spcBef>
              <a:spcAft>
                <a:spcPts val="0"/>
              </a:spcAft>
              <a:buFont typeface="+mj-lt"/>
              <a:buNone/>
            </a:pPr>
            <a:endParaRPr lang="en-US" sz="1800" b="0" dirty="0">
              <a:effectLst/>
              <a:latin typeface="Rubik" panose="020B0604020202020204" charset="-79"/>
              <a:cs typeface="Rubik" panose="020B0604020202020204" charset="-79"/>
            </a:endParaRPr>
          </a:p>
          <a:p>
            <a:br>
              <a:rPr lang="en-US" sz="1800" dirty="0">
                <a:latin typeface="Rubik" panose="020B0604020202020204" charset="-79"/>
                <a:cs typeface="Rubik" panose="020B0604020202020204" charset="-79"/>
              </a:rPr>
            </a:br>
            <a:endParaRPr lang="en-GB" sz="1800" dirty="0">
              <a:latin typeface="Rubik" panose="020B0604020202020204" charset="-79"/>
              <a:cs typeface="Rubik" panose="020B0604020202020204" charset="-79"/>
            </a:endParaRPr>
          </a:p>
        </p:txBody>
      </p:sp>
      <p:sp>
        <p:nvSpPr>
          <p:cNvPr id="4" name="Slide Number Placeholder 3">
            <a:extLst>
              <a:ext uri="{FF2B5EF4-FFF2-40B4-BE49-F238E27FC236}">
                <a16:creationId xmlns:a16="http://schemas.microsoft.com/office/drawing/2014/main" id="{45C71F08-7C75-4BCE-2D8D-B3A6F58CD3BB}"/>
              </a:ext>
            </a:extLst>
          </p:cNvPr>
          <p:cNvSpPr>
            <a:spLocks noGrp="1"/>
          </p:cNvSpPr>
          <p:nvPr>
            <p:ph type="sldNum" sz="quarter" idx="5"/>
          </p:nvPr>
        </p:nvSpPr>
        <p:spPr/>
        <p:txBody>
          <a:bodyPr/>
          <a:lstStyle/>
          <a:p>
            <a:fld id="{25B5EE77-8CAC-4815-8642-F6182C046882}" type="slidenum">
              <a:rPr lang="en-GB" smtClean="0"/>
              <a:pPr/>
              <a:t>4</a:t>
            </a:fld>
            <a:endParaRPr lang="en-GB" dirty="0"/>
          </a:p>
        </p:txBody>
      </p:sp>
    </p:spTree>
    <p:extLst>
      <p:ext uri="{BB962C8B-B14F-4D97-AF65-F5344CB8AC3E}">
        <p14:creationId xmlns:p14="http://schemas.microsoft.com/office/powerpoint/2010/main" val="170682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Thank you slide – Please do not edit</a:t>
            </a:r>
          </a:p>
        </p:txBody>
      </p:sp>
      <p:sp>
        <p:nvSpPr>
          <p:cNvPr id="4" name="Slide Number Placeholder 3"/>
          <p:cNvSpPr>
            <a:spLocks noGrp="1"/>
          </p:cNvSpPr>
          <p:nvPr>
            <p:ph type="sldNum" sz="quarter" idx="5"/>
          </p:nvPr>
        </p:nvSpPr>
        <p:spPr/>
        <p:txBody>
          <a:bodyPr/>
          <a:lstStyle/>
          <a:p>
            <a:fld id="{25B5EE77-8CAC-4815-8642-F6182C046882}" type="slidenum">
              <a:rPr lang="en-GB" smtClean="0"/>
              <a:pPr/>
              <a:t>5</a:t>
            </a:fld>
            <a:endParaRPr lang="en-GB" dirty="0"/>
          </a:p>
        </p:txBody>
      </p:sp>
    </p:spTree>
    <p:extLst>
      <p:ext uri="{BB962C8B-B14F-4D97-AF65-F5344CB8AC3E}">
        <p14:creationId xmlns:p14="http://schemas.microsoft.com/office/powerpoint/2010/main" val="141369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bg1">
            <a:alpha val="10000"/>
          </a:schemeClr>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DF40FD6D-4952-5BDB-27BF-7663F9E3CD32}"/>
              </a:ext>
            </a:extLst>
          </p:cNvPr>
          <p:cNvSpPr>
            <a:spLocks noGrp="1"/>
          </p:cNvSpPr>
          <p:nvPr>
            <p:ph type="ftr" sz="quarter" idx="11"/>
          </p:nvPr>
        </p:nvSpPr>
        <p:spPr>
          <a:xfrm>
            <a:off x="706438" y="12278450"/>
            <a:ext cx="17245012" cy="720000"/>
          </a:xfrm>
        </p:spPr>
        <p:txBody>
          <a:bodyPr/>
          <a:lstStyle/>
          <a:p>
            <a:endParaRPr lang="en-GB" dirty="0"/>
          </a:p>
        </p:txBody>
      </p:sp>
      <p:sp>
        <p:nvSpPr>
          <p:cNvPr id="13" name="Title 12">
            <a:extLst>
              <a:ext uri="{FF2B5EF4-FFF2-40B4-BE49-F238E27FC236}">
                <a16:creationId xmlns:a16="http://schemas.microsoft.com/office/drawing/2014/main" id="{B3B66602-7A17-6156-6037-1CA42191709B}"/>
              </a:ext>
            </a:extLst>
          </p:cNvPr>
          <p:cNvSpPr>
            <a:spLocks noGrp="1"/>
          </p:cNvSpPr>
          <p:nvPr>
            <p:ph type="title"/>
          </p:nvPr>
        </p:nvSpPr>
        <p:spPr/>
        <p:txBody>
          <a:bodyPr/>
          <a:lstStyle>
            <a:lvl1pPr>
              <a:defRPr b="1" i="0">
                <a:latin typeface="Bitter SemiBold" pitchFamily="2" charset="77"/>
              </a:defRPr>
            </a:lvl1pPr>
          </a:lstStyle>
          <a:p>
            <a:r>
              <a:rPr lang="en-GB"/>
              <a:t>Click to edit Master title style</a:t>
            </a:r>
            <a:endParaRPr lang="en-GB" dirty="0"/>
          </a:p>
        </p:txBody>
      </p:sp>
      <p:sp>
        <p:nvSpPr>
          <p:cNvPr id="4" name="Picture Placeholder 3">
            <a:extLst>
              <a:ext uri="{FF2B5EF4-FFF2-40B4-BE49-F238E27FC236}">
                <a16:creationId xmlns:a16="http://schemas.microsoft.com/office/drawing/2014/main" id="{CAE4AE78-C066-46F7-1BF8-980099CF1DA8}"/>
              </a:ext>
            </a:extLst>
          </p:cNvPr>
          <p:cNvSpPr>
            <a:spLocks noGrp="1"/>
          </p:cNvSpPr>
          <p:nvPr>
            <p:ph type="pic" sz="quarter" idx="13"/>
          </p:nvPr>
        </p:nvSpPr>
        <p:spPr>
          <a:xfrm>
            <a:off x="12191206" y="3257550"/>
            <a:ext cx="11484768" cy="8297863"/>
          </a:xfrm>
        </p:spPr>
        <p:txBody>
          <a:bodyPr/>
          <a:lstStyle/>
          <a:p>
            <a:r>
              <a:rPr lang="en-GB"/>
              <a:t>Click icon to add picture</a:t>
            </a:r>
            <a:endParaRPr lang="en-GB" dirty="0"/>
          </a:p>
        </p:txBody>
      </p:sp>
      <p:sp>
        <p:nvSpPr>
          <p:cNvPr id="7" name="Text Placeholder 6">
            <a:extLst>
              <a:ext uri="{FF2B5EF4-FFF2-40B4-BE49-F238E27FC236}">
                <a16:creationId xmlns:a16="http://schemas.microsoft.com/office/drawing/2014/main" id="{04EC3623-AEB1-8E30-69F4-C79E264B72AB}"/>
              </a:ext>
            </a:extLst>
          </p:cNvPr>
          <p:cNvSpPr>
            <a:spLocks noGrp="1"/>
          </p:cNvSpPr>
          <p:nvPr>
            <p:ph type="body" sz="quarter" idx="14"/>
          </p:nvPr>
        </p:nvSpPr>
        <p:spPr>
          <a:xfrm>
            <a:off x="2109788" y="3257550"/>
            <a:ext cx="8640762" cy="829786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063570569"/>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accent1">
            <a:alpha val="10000"/>
          </a:schemeClr>
        </a:solid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8993" y="7397750"/>
            <a:ext cx="8641557" cy="2089150"/>
          </a:xfrm>
        </p:spPr>
        <p:txBody>
          <a:bodyPr>
            <a:normAutofit/>
          </a:bodyPr>
          <a:lstStyle>
            <a:lvl1pPr marL="0" indent="0" algn="l">
              <a:lnSpc>
                <a:spcPct val="150000"/>
              </a:lnSpc>
              <a:buNone/>
              <a:defRPr sz="2400" b="0" i="0">
                <a:solidFill>
                  <a:schemeClr val="accent1"/>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8" name="Picture 7" descr="A picture containing text, ceramic ware, porcelain&#10;&#10;Description automatically generated">
            <a:extLst>
              <a:ext uri="{FF2B5EF4-FFF2-40B4-BE49-F238E27FC236}">
                <a16:creationId xmlns:a16="http://schemas.microsoft.com/office/drawing/2014/main" id="{5B02E754-B72A-0204-7B46-9A4771D1C4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66687" y="2640817"/>
            <a:ext cx="7772400" cy="8434366"/>
          </a:xfrm>
          <a:prstGeom prst="rect">
            <a:avLst/>
          </a:prstGeom>
        </p:spPr>
      </p:pic>
      <p:sp>
        <p:nvSpPr>
          <p:cNvPr id="4" name="Date Placeholder 3">
            <a:extLst>
              <a:ext uri="{FF2B5EF4-FFF2-40B4-BE49-F238E27FC236}">
                <a16:creationId xmlns:a16="http://schemas.microsoft.com/office/drawing/2014/main" id="{A89024B9-5F3D-4457-17E7-80F8D7650D5D}"/>
              </a:ext>
            </a:extLst>
          </p:cNvPr>
          <p:cNvSpPr>
            <a:spLocks noGrp="1"/>
          </p:cNvSpPr>
          <p:nvPr>
            <p:ph type="dt" sz="half" idx="15"/>
          </p:nvPr>
        </p:nvSpPr>
        <p:spPr/>
        <p:txBody>
          <a:bodyPr/>
          <a:lstStyle/>
          <a:p>
            <a:fld id="{65FFC8DD-7E87-3E47-9F40-9222235C5D65}" type="datetimeFigureOut">
              <a:rPr lang="en-GB" smtClean="0"/>
              <a:pPr/>
              <a:t>16/09/2025</a:t>
            </a:fld>
            <a:endParaRPr lang="en-GB" dirty="0"/>
          </a:p>
        </p:txBody>
      </p:sp>
      <p:sp>
        <p:nvSpPr>
          <p:cNvPr id="6" name="Footer Placeholder 5">
            <a:extLst>
              <a:ext uri="{FF2B5EF4-FFF2-40B4-BE49-F238E27FC236}">
                <a16:creationId xmlns:a16="http://schemas.microsoft.com/office/drawing/2014/main" id="{8A36C25C-2F78-1590-B750-CCFDEF0BB461}"/>
              </a:ext>
            </a:extLst>
          </p:cNvPr>
          <p:cNvSpPr>
            <a:spLocks noGrp="1"/>
          </p:cNvSpPr>
          <p:nvPr>
            <p:ph type="ftr" sz="quarter" idx="16"/>
          </p:nvPr>
        </p:nvSpPr>
        <p:spPr/>
        <p:txBody>
          <a:bodyPr/>
          <a:lstStyle/>
          <a:p>
            <a:endParaRPr lang="en-GB" dirty="0"/>
          </a:p>
        </p:txBody>
      </p:sp>
      <p:sp>
        <p:nvSpPr>
          <p:cNvPr id="9" name="Slide Number Placeholder 8">
            <a:extLst>
              <a:ext uri="{FF2B5EF4-FFF2-40B4-BE49-F238E27FC236}">
                <a16:creationId xmlns:a16="http://schemas.microsoft.com/office/drawing/2014/main" id="{BFCB83FF-2ADA-53D1-C05D-05B2ACC3DECF}"/>
              </a:ext>
            </a:extLst>
          </p:cNvPr>
          <p:cNvSpPr>
            <a:spLocks noGrp="1"/>
          </p:cNvSpPr>
          <p:nvPr>
            <p:ph type="sldNum" sz="quarter" idx="17"/>
          </p:nvPr>
        </p:nvSpPr>
        <p:spPr/>
        <p:txBody>
          <a:bodyPr/>
          <a:lstStyle/>
          <a:p>
            <a:fld id="{476A1796-5593-5349-A609-9F4B7AECCDC2}" type="slidenum">
              <a:rPr lang="en-GB" smtClean="0"/>
              <a:pPr/>
              <a:t>‹#›</a:t>
            </a:fld>
            <a:endParaRPr lang="en-GB" dirty="0"/>
          </a:p>
        </p:txBody>
      </p:sp>
      <p:sp>
        <p:nvSpPr>
          <p:cNvPr id="10" name="Text Placeholder 9">
            <a:extLst>
              <a:ext uri="{FF2B5EF4-FFF2-40B4-BE49-F238E27FC236}">
                <a16:creationId xmlns:a16="http://schemas.microsoft.com/office/drawing/2014/main" id="{D54CE6BF-C925-5971-8A10-47251A6A9989}"/>
              </a:ext>
            </a:extLst>
          </p:cNvPr>
          <p:cNvSpPr>
            <a:spLocks noGrp="1"/>
          </p:cNvSpPr>
          <p:nvPr>
            <p:ph type="body" sz="quarter" idx="18" hasCustomPrompt="1"/>
          </p:nvPr>
        </p:nvSpPr>
        <p:spPr>
          <a:xfrm>
            <a:off x="2109788" y="5327650"/>
            <a:ext cx="8640762" cy="2070100"/>
          </a:xfrm>
        </p:spPr>
        <p:txBody>
          <a:bodyPr anchor="b">
            <a:normAutofit/>
          </a:bodyPr>
          <a:lstStyle>
            <a:lvl1pPr>
              <a:lnSpc>
                <a:spcPct val="90000"/>
              </a:lnSpc>
              <a:defRPr sz="4800" b="1" i="0">
                <a:solidFill>
                  <a:schemeClr val="accent1"/>
                </a:solidFill>
                <a:latin typeface="Bitter SemiBold"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GB"/>
              <a:t>Click here to add text for your presentation title</a:t>
            </a:r>
            <a:endParaRPr lang="en-GB" dirty="0"/>
          </a:p>
        </p:txBody>
      </p:sp>
      <p:pic>
        <p:nvPicPr>
          <p:cNvPr id="11" name="Picture 10" descr="Text, logo&#10;&#10;Description automatically generated">
            <a:extLst>
              <a:ext uri="{FF2B5EF4-FFF2-40B4-BE49-F238E27FC236}">
                <a16:creationId xmlns:a16="http://schemas.microsoft.com/office/drawing/2014/main" id="{8E1A8DD7-566C-720E-F3D7-96F62477D0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9371" y="817558"/>
            <a:ext cx="5741592" cy="2009557"/>
          </a:xfrm>
          <a:prstGeom prst="rect">
            <a:avLst/>
          </a:prstGeom>
        </p:spPr>
      </p:pic>
    </p:spTree>
    <p:custDataLst>
      <p:tags r:id="rId1"/>
    </p:custDataLst>
    <p:extLst>
      <p:ext uri="{BB962C8B-B14F-4D97-AF65-F5344CB8AC3E}">
        <p14:creationId xmlns:p14="http://schemas.microsoft.com/office/powerpoint/2010/main" val="4288661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9E4D631C-F528-4017-A823-9E589D63CF5E}"/>
              </a:ext>
            </a:extLst>
          </p:cNvPr>
          <p:cNvPicPr>
            <a:picLocks noChangeAspect="1"/>
          </p:cNvPicPr>
          <p:nvPr userDrawn="1"/>
        </p:nvPicPr>
        <p:blipFill rotWithShape="1">
          <a:blip r:embed="rId3">
            <a:alphaModFix amt="60000"/>
          </a:blip>
          <a:srcRect l="11720" r="4004" b="724"/>
          <a:stretch/>
        </p:blipFill>
        <p:spPr>
          <a:xfrm>
            <a:off x="0" y="0"/>
            <a:ext cx="24382413" cy="13716000"/>
          </a:xfrm>
          <a:prstGeom prst="rect">
            <a:avLst/>
          </a:prstGeom>
        </p:spPr>
      </p:pic>
      <p:sp>
        <p:nvSpPr>
          <p:cNvPr id="11" name="Rectangle 10">
            <a:extLst>
              <a:ext uri="{FF2B5EF4-FFF2-40B4-BE49-F238E27FC236}">
                <a16:creationId xmlns:a16="http://schemas.microsoft.com/office/drawing/2014/main" id="{66406FCF-E2CF-4466-A3B6-A4E7281EC983}"/>
              </a:ext>
            </a:extLst>
          </p:cNvPr>
          <p:cNvSpPr/>
          <p:nvPr userDrawn="1"/>
        </p:nvSpPr>
        <p:spPr>
          <a:xfrm>
            <a:off x="12209462" y="5335958"/>
            <a:ext cx="11483975" cy="4143005"/>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Rubik" pitchFamily="2" charset="-79"/>
            </a:endParaRPr>
          </a:p>
        </p:txBody>
      </p:sp>
      <p:sp>
        <p:nvSpPr>
          <p:cNvPr id="2" name="Title 1">
            <a:extLst>
              <a:ext uri="{FF2B5EF4-FFF2-40B4-BE49-F238E27FC236}">
                <a16:creationId xmlns:a16="http://schemas.microsoft.com/office/drawing/2014/main" id="{89D95EB8-8670-42B0-B793-AA964729EFA1}"/>
              </a:ext>
            </a:extLst>
          </p:cNvPr>
          <p:cNvSpPr>
            <a:spLocks noGrp="1"/>
          </p:cNvSpPr>
          <p:nvPr userDrawn="1">
            <p:ph type="title" hasCustomPrompt="1"/>
          </p:nvPr>
        </p:nvSpPr>
        <p:spPr>
          <a:xfrm>
            <a:off x="12569449" y="5688489"/>
            <a:ext cx="10764000" cy="2339348"/>
          </a:xfrm>
          <a:prstGeom prst="rect">
            <a:avLst/>
          </a:prstGeom>
        </p:spPr>
        <p:txBody>
          <a:bodyPr wrap="square">
            <a:normAutofit/>
          </a:bodyPr>
          <a:lstStyle>
            <a:lvl1pPr>
              <a:defRPr lang="en-GB" sz="4800" b="1" i="0" cap="none">
                <a:solidFill>
                  <a:schemeClr val="bg1"/>
                </a:solidFill>
                <a:latin typeface="Bitter SemiBold" pitchFamily="2" charset="77"/>
                <a:ea typeface="Roboto Bold" panose="02000000000000000000" pitchFamily="2" charset="0"/>
                <a:cs typeface="+mn-cs"/>
              </a:defRPr>
            </a:lvl1pPr>
          </a:lstStyle>
          <a:p>
            <a:pPr marL="0" lvl="0"/>
            <a:r>
              <a:rPr lang="en-GB"/>
              <a:t>Click here to add text for your presentation title</a:t>
            </a:r>
            <a:endParaRPr lang="en-GB" dirty="0"/>
          </a:p>
        </p:txBody>
      </p:sp>
      <p:sp>
        <p:nvSpPr>
          <p:cNvPr id="65" name="Text Placeholder 64">
            <a:extLst>
              <a:ext uri="{FF2B5EF4-FFF2-40B4-BE49-F238E27FC236}">
                <a16:creationId xmlns:a16="http://schemas.microsoft.com/office/drawing/2014/main" id="{EFE5FD6B-F392-4A63-A58F-5952EC6AE71B}"/>
              </a:ext>
            </a:extLst>
          </p:cNvPr>
          <p:cNvSpPr>
            <a:spLocks noGrp="1"/>
          </p:cNvSpPr>
          <p:nvPr>
            <p:ph type="body" sz="quarter" idx="14" hasCustomPrompt="1"/>
          </p:nvPr>
        </p:nvSpPr>
        <p:spPr>
          <a:xfrm>
            <a:off x="12569448" y="8503432"/>
            <a:ext cx="10763999" cy="503536"/>
          </a:xfrm>
          <a:prstGeom prst="rect">
            <a:avLst/>
          </a:prstGeom>
        </p:spPr>
        <p:txBody>
          <a:bodyPr vert="horz" wrap="square" lIns="360000" tIns="45720" rIns="91440" bIns="45720" rtlCol="0" anchor="ctr">
            <a:spAutoFit/>
          </a:bodyPr>
          <a:lstStyle>
            <a:lvl1pPr marL="0" indent="0" algn="r">
              <a:buNone/>
              <a:defRPr lang="en-US" sz="2000" b="1" i="0" smtClean="0">
                <a:solidFill>
                  <a:schemeClr val="bg1"/>
                </a:solidFill>
                <a:latin typeface="Rubik Medium" pitchFamily="2" charset="-79"/>
                <a:ea typeface="Roboto Bold" panose="02000000000000000000" pitchFamily="2" charset="0"/>
                <a:cs typeface="Rubik Medium" pitchFamily="2" charset="-79"/>
              </a:defRPr>
            </a:lvl1pPr>
            <a:lvl2pPr>
              <a:defRPr lang="en-US" sz="3600" smtClean="0">
                <a:solidFill>
                  <a:schemeClr val="tx1"/>
                </a:solidFill>
              </a:defRPr>
            </a:lvl2pPr>
            <a:lvl3pPr>
              <a:defRPr lang="en-US" sz="3600" smtClean="0">
                <a:solidFill>
                  <a:schemeClr val="tx1"/>
                </a:solidFill>
              </a:defRPr>
            </a:lvl3pPr>
            <a:lvl4pPr>
              <a:defRPr lang="en-US" sz="3600" smtClean="0">
                <a:solidFill>
                  <a:schemeClr val="tx1"/>
                </a:solidFill>
              </a:defRPr>
            </a:lvl4pPr>
            <a:lvl5pPr>
              <a:defRPr lang="en-GB" sz="3600">
                <a:solidFill>
                  <a:schemeClr val="tx1"/>
                </a:solidFill>
              </a:defRPr>
            </a:lvl5pPr>
          </a:lstStyle>
          <a:p>
            <a:pPr marL="0" lvl="0"/>
            <a:r>
              <a:rPr lang="en-GB"/>
              <a:t>Click to add presenter’s name | Job title</a:t>
            </a:r>
            <a:endParaRPr lang="en-GB" dirty="0"/>
          </a:p>
        </p:txBody>
      </p:sp>
      <p:sp>
        <p:nvSpPr>
          <p:cNvPr id="68" name="Picture Placeholder 67">
            <a:extLst>
              <a:ext uri="{FF2B5EF4-FFF2-40B4-BE49-F238E27FC236}">
                <a16:creationId xmlns:a16="http://schemas.microsoft.com/office/drawing/2014/main" id="{9DF9BE3C-CF79-406E-9DDB-390A497B4556}"/>
              </a:ext>
            </a:extLst>
          </p:cNvPr>
          <p:cNvSpPr>
            <a:spLocks noGrp="1"/>
          </p:cNvSpPr>
          <p:nvPr>
            <p:ph type="pic" sz="quarter" idx="15" hasCustomPrompt="1"/>
          </p:nvPr>
        </p:nvSpPr>
        <p:spPr>
          <a:xfrm>
            <a:off x="1435950" y="3257549"/>
            <a:ext cx="10044000" cy="8297863"/>
          </a:xfrm>
          <a:prstGeom prst="rect">
            <a:avLst/>
          </a:prstGeom>
          <a:solidFill>
            <a:schemeClr val="bg1">
              <a:lumMod val="95000"/>
            </a:schemeClr>
          </a:solidFill>
        </p:spPr>
        <p:txBody>
          <a:bodyPr lIns="72000" tIns="72000" rIns="72000" bIns="1188000" anchor="ctr" anchorCtr="0">
            <a:normAutofit/>
          </a:bodyPr>
          <a:lstStyle>
            <a:lvl1pPr marL="0" indent="0" algn="ctr">
              <a:buNone/>
              <a:defRPr sz="2400">
                <a:solidFill>
                  <a:schemeClr val="accent1"/>
                </a:solidFill>
              </a:defRPr>
            </a:lvl1pPr>
          </a:lstStyle>
          <a:p>
            <a:r>
              <a:rPr lang="en-GB"/>
              <a:t>Click on the icon to add an image in this place-holder</a:t>
            </a:r>
            <a:endParaRPr lang="en-GB" dirty="0"/>
          </a:p>
        </p:txBody>
      </p:sp>
      <p:sp>
        <p:nvSpPr>
          <p:cNvPr id="70" name="Content Placeholder 69">
            <a:extLst>
              <a:ext uri="{FF2B5EF4-FFF2-40B4-BE49-F238E27FC236}">
                <a16:creationId xmlns:a16="http://schemas.microsoft.com/office/drawing/2014/main" id="{5FC0525E-1A23-41A6-BFCA-B43A5EEC6597}"/>
              </a:ext>
            </a:extLst>
          </p:cNvPr>
          <p:cNvSpPr>
            <a:spLocks noGrp="1"/>
          </p:cNvSpPr>
          <p:nvPr>
            <p:ph sz="quarter" idx="16" hasCustomPrompt="1"/>
          </p:nvPr>
        </p:nvSpPr>
        <p:spPr>
          <a:xfrm>
            <a:off x="2109788" y="2536825"/>
            <a:ext cx="355188" cy="1429534"/>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pic>
        <p:nvPicPr>
          <p:cNvPr id="5" name="Picture 4" descr="Text, logo&#10;&#10;Description automatically generated">
            <a:extLst>
              <a:ext uri="{FF2B5EF4-FFF2-40B4-BE49-F238E27FC236}">
                <a16:creationId xmlns:a16="http://schemas.microsoft.com/office/drawing/2014/main" id="{28A991AA-89E6-CB2A-1E16-F799AB7E78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761690" y="2557192"/>
            <a:ext cx="5914285" cy="2070000"/>
          </a:xfrm>
          <a:prstGeom prst="rect">
            <a:avLst/>
          </a:prstGeom>
        </p:spPr>
      </p:pic>
      <p:sp>
        <p:nvSpPr>
          <p:cNvPr id="9" name="Date Placeholder 8">
            <a:extLst>
              <a:ext uri="{FF2B5EF4-FFF2-40B4-BE49-F238E27FC236}">
                <a16:creationId xmlns:a16="http://schemas.microsoft.com/office/drawing/2014/main" id="{659B5195-A7E2-792C-1F4F-52C2D9F769DC}"/>
              </a:ext>
            </a:extLst>
          </p:cNvPr>
          <p:cNvSpPr>
            <a:spLocks noGrp="1"/>
          </p:cNvSpPr>
          <p:nvPr>
            <p:ph type="dt" sz="half" idx="17"/>
          </p:nvPr>
        </p:nvSpPr>
        <p:spPr/>
        <p:txBody>
          <a:bodyPr/>
          <a:lstStyle/>
          <a:p>
            <a:fld id="{65FFC8DD-7E87-3E47-9F40-9222235C5D65}" type="datetimeFigureOut">
              <a:rPr lang="en-GB" smtClean="0"/>
              <a:pPr/>
              <a:t>16/09/2025</a:t>
            </a:fld>
            <a:endParaRPr lang="en-GB" dirty="0"/>
          </a:p>
        </p:txBody>
      </p:sp>
      <p:sp>
        <p:nvSpPr>
          <p:cNvPr id="10" name="Footer Placeholder 9">
            <a:extLst>
              <a:ext uri="{FF2B5EF4-FFF2-40B4-BE49-F238E27FC236}">
                <a16:creationId xmlns:a16="http://schemas.microsoft.com/office/drawing/2014/main" id="{631AFD51-488C-AAAA-3054-DF7557CF5F61}"/>
              </a:ext>
            </a:extLst>
          </p:cNvPr>
          <p:cNvSpPr>
            <a:spLocks noGrp="1"/>
          </p:cNvSpPr>
          <p:nvPr>
            <p:ph type="ftr" sz="quarter" idx="18"/>
          </p:nvPr>
        </p:nvSpPr>
        <p:spPr/>
        <p:txBody>
          <a:bodyPr/>
          <a:lstStyle/>
          <a:p>
            <a:endParaRPr lang="en-GB" dirty="0"/>
          </a:p>
        </p:txBody>
      </p:sp>
      <p:sp>
        <p:nvSpPr>
          <p:cNvPr id="12" name="Slide Number Placeholder 11">
            <a:extLst>
              <a:ext uri="{FF2B5EF4-FFF2-40B4-BE49-F238E27FC236}">
                <a16:creationId xmlns:a16="http://schemas.microsoft.com/office/drawing/2014/main" id="{2E8DF414-E7D0-EE02-C97A-194781F4C192}"/>
              </a:ext>
            </a:extLst>
          </p:cNvPr>
          <p:cNvSpPr>
            <a:spLocks noGrp="1"/>
          </p:cNvSpPr>
          <p:nvPr>
            <p:ph type="sldNum" sz="quarter" idx="19"/>
          </p:nvPr>
        </p:nvSpPr>
        <p:spPr/>
        <p:txBody>
          <a:bodyPr/>
          <a:lstStyle/>
          <a:p>
            <a:fld id="{476A1796-5593-5349-A609-9F4B7AECCDC2}" type="slidenum">
              <a:rPr lang="en-GB" smtClean="0"/>
              <a:pPr/>
              <a:t>‹#›</a:t>
            </a:fld>
            <a:endParaRPr lang="en-GB" dirty="0"/>
          </a:p>
        </p:txBody>
      </p:sp>
    </p:spTree>
    <p:custDataLst>
      <p:tags r:id="rId1"/>
    </p:custDataLst>
    <p:extLst>
      <p:ext uri="{BB962C8B-B14F-4D97-AF65-F5344CB8AC3E}">
        <p14:creationId xmlns:p14="http://schemas.microsoft.com/office/powerpoint/2010/main" val="1857911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vector light">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DB658-170F-E749-BC6B-64188C0A9F63}"/>
              </a:ext>
            </a:extLst>
          </p:cNvPr>
          <p:cNvSpPr/>
          <p:nvPr userDrawn="1"/>
        </p:nvSpPr>
        <p:spPr>
          <a:xfrm>
            <a:off x="6430963" y="3252030"/>
            <a:ext cx="17951451" cy="8303377"/>
          </a:xfrm>
          <a:prstGeom prst="rect">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Bitter" pitchFamily="2" charset="77"/>
            </a:endParaRPr>
          </a:p>
        </p:txBody>
      </p:sp>
      <p:grpSp>
        <p:nvGrpSpPr>
          <p:cNvPr id="4" name="Group 3">
            <a:extLst>
              <a:ext uri="{FF2B5EF4-FFF2-40B4-BE49-F238E27FC236}">
                <a16:creationId xmlns:a16="http://schemas.microsoft.com/office/drawing/2014/main" id="{92841E4D-A42F-242D-2C7D-B64350AB82DE}"/>
              </a:ext>
            </a:extLst>
          </p:cNvPr>
          <p:cNvGrpSpPr/>
          <p:nvPr userDrawn="1"/>
        </p:nvGrpSpPr>
        <p:grpSpPr>
          <a:xfrm>
            <a:off x="9128264" y="4022157"/>
            <a:ext cx="11814642" cy="6722361"/>
            <a:chOff x="4041838" y="1447028"/>
            <a:chExt cx="7768282" cy="4465594"/>
          </a:xfrm>
        </p:grpSpPr>
        <p:sp>
          <p:nvSpPr>
            <p:cNvPr id="5" name="Freeform: Shape 10">
              <a:extLst>
                <a:ext uri="{FF2B5EF4-FFF2-40B4-BE49-F238E27FC236}">
                  <a16:creationId xmlns:a16="http://schemas.microsoft.com/office/drawing/2014/main" id="{804639EA-B6FF-3E1D-A63B-403E002D8611}"/>
                </a:ext>
              </a:extLst>
            </p:cNvPr>
            <p:cNvSpPr/>
            <p:nvPr/>
          </p:nvSpPr>
          <p:spPr>
            <a:xfrm>
              <a:off x="4754836" y="1447028"/>
              <a:ext cx="6341328" cy="4360427"/>
            </a:xfrm>
            <a:custGeom>
              <a:avLst/>
              <a:gdLst>
                <a:gd name="connsiteX0" fmla="*/ 7066271 w 7220884"/>
                <a:gd name="connsiteY0" fmla="*/ 4965229 h 4965228"/>
                <a:gd name="connsiteX1" fmla="*/ 137437 w 7220884"/>
                <a:gd name="connsiteY1" fmla="*/ 4965229 h 4965228"/>
                <a:gd name="connsiteX2" fmla="*/ 0 w 7220884"/>
                <a:gd name="connsiteY2" fmla="*/ 4827792 h 4965228"/>
                <a:gd name="connsiteX3" fmla="*/ 0 w 7220884"/>
                <a:gd name="connsiteY3" fmla="*/ 268109 h 4965228"/>
                <a:gd name="connsiteX4" fmla="*/ 268132 w 7220884"/>
                <a:gd name="connsiteY4" fmla="*/ 0 h 4965228"/>
                <a:gd name="connsiteX5" fmla="*/ 6959050 w 7220884"/>
                <a:gd name="connsiteY5" fmla="*/ 0 h 4965228"/>
                <a:gd name="connsiteX6" fmla="*/ 7220884 w 7220884"/>
                <a:gd name="connsiteY6" fmla="*/ 261835 h 4965228"/>
                <a:gd name="connsiteX7" fmla="*/ 7220884 w 7220884"/>
                <a:gd name="connsiteY7" fmla="*/ 4810615 h 4965228"/>
                <a:gd name="connsiteX8" fmla="*/ 7066271 w 7220884"/>
                <a:gd name="connsiteY8" fmla="*/ 4965229 h 496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0884" h="4965228">
                  <a:moveTo>
                    <a:pt x="7066271" y="4965229"/>
                  </a:moveTo>
                  <a:lnTo>
                    <a:pt x="137437" y="4965229"/>
                  </a:lnTo>
                  <a:cubicBezTo>
                    <a:pt x="61543" y="4965229"/>
                    <a:pt x="0" y="4903708"/>
                    <a:pt x="0" y="4827792"/>
                  </a:cubicBezTo>
                  <a:lnTo>
                    <a:pt x="0" y="268109"/>
                  </a:lnTo>
                  <a:cubicBezTo>
                    <a:pt x="0" y="120037"/>
                    <a:pt x="120060" y="0"/>
                    <a:pt x="268132" y="0"/>
                  </a:cubicBezTo>
                  <a:lnTo>
                    <a:pt x="6959050" y="0"/>
                  </a:lnTo>
                  <a:cubicBezTo>
                    <a:pt x="7103651" y="0"/>
                    <a:pt x="7220884" y="117234"/>
                    <a:pt x="7220884" y="261835"/>
                  </a:cubicBezTo>
                  <a:lnTo>
                    <a:pt x="7220884" y="4810615"/>
                  </a:lnTo>
                  <a:cubicBezTo>
                    <a:pt x="7220862" y="4895987"/>
                    <a:pt x="7151643" y="4965229"/>
                    <a:pt x="7066271" y="4965229"/>
                  </a:cubicBezTo>
                  <a:close/>
                </a:path>
              </a:pathLst>
            </a:custGeom>
            <a:solidFill>
              <a:schemeClr val="tx1">
                <a:lumMod val="65000"/>
                <a:lumOff val="35000"/>
              </a:schemeClr>
            </a:solidFill>
            <a:ln w="2223" cap="flat">
              <a:noFill/>
              <a:prstDash val="solid"/>
              <a:miter/>
            </a:ln>
          </p:spPr>
          <p:txBody>
            <a:bodyPr rtlCol="0" anchor="ctr"/>
            <a:lstStyle/>
            <a:p>
              <a:endParaRPr lang="en-GB" sz="7200" b="0" i="0" dirty="0">
                <a:latin typeface="Bitter" pitchFamily="2" charset="77"/>
              </a:endParaRPr>
            </a:p>
          </p:txBody>
        </p:sp>
        <p:sp>
          <p:nvSpPr>
            <p:cNvPr id="9" name="Freeform: Shape 11">
              <a:extLst>
                <a:ext uri="{FF2B5EF4-FFF2-40B4-BE49-F238E27FC236}">
                  <a16:creationId xmlns:a16="http://schemas.microsoft.com/office/drawing/2014/main" id="{B3D7ACFB-4B96-D24A-5714-957F9ADACECD}"/>
                </a:ext>
              </a:extLst>
            </p:cNvPr>
            <p:cNvSpPr/>
            <p:nvPr/>
          </p:nvSpPr>
          <p:spPr>
            <a:xfrm>
              <a:off x="4774415" y="1468795"/>
              <a:ext cx="6294296" cy="4338660"/>
            </a:xfrm>
            <a:custGeom>
              <a:avLst/>
              <a:gdLst>
                <a:gd name="connsiteX0" fmla="*/ 7013650 w 7167328"/>
                <a:gd name="connsiteY0" fmla="*/ 4940442 h 4940442"/>
                <a:gd name="connsiteX1" fmla="*/ 136569 w 7167328"/>
                <a:gd name="connsiteY1" fmla="*/ 4940442 h 4940442"/>
                <a:gd name="connsiteX2" fmla="*/ 0 w 7167328"/>
                <a:gd name="connsiteY2" fmla="*/ 4803873 h 4940442"/>
                <a:gd name="connsiteX3" fmla="*/ 0 w 7167328"/>
                <a:gd name="connsiteY3" fmla="*/ 231464 h 4940442"/>
                <a:gd name="connsiteX4" fmla="*/ 231464 w 7167328"/>
                <a:gd name="connsiteY4" fmla="*/ 0 h 4940442"/>
                <a:gd name="connsiteX5" fmla="*/ 6935865 w 7167328"/>
                <a:gd name="connsiteY5" fmla="*/ 0 h 4940442"/>
                <a:gd name="connsiteX6" fmla="*/ 7167329 w 7167328"/>
                <a:gd name="connsiteY6" fmla="*/ 231464 h 4940442"/>
                <a:gd name="connsiteX7" fmla="*/ 7167329 w 7167328"/>
                <a:gd name="connsiteY7" fmla="*/ 4786786 h 4940442"/>
                <a:gd name="connsiteX8" fmla="*/ 7013650 w 7167328"/>
                <a:gd name="connsiteY8" fmla="*/ 4940442 h 49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7328" h="4940442">
                  <a:moveTo>
                    <a:pt x="7013650" y="4940442"/>
                  </a:moveTo>
                  <a:lnTo>
                    <a:pt x="136569" y="4940442"/>
                  </a:lnTo>
                  <a:cubicBezTo>
                    <a:pt x="61142" y="4940442"/>
                    <a:pt x="0" y="4879300"/>
                    <a:pt x="0" y="4803873"/>
                  </a:cubicBezTo>
                  <a:lnTo>
                    <a:pt x="0" y="231464"/>
                  </a:lnTo>
                  <a:cubicBezTo>
                    <a:pt x="0" y="103639"/>
                    <a:pt x="103617" y="0"/>
                    <a:pt x="231464" y="0"/>
                  </a:cubicBezTo>
                  <a:lnTo>
                    <a:pt x="6935865" y="0"/>
                  </a:lnTo>
                  <a:cubicBezTo>
                    <a:pt x="7063690" y="0"/>
                    <a:pt x="7167329" y="103617"/>
                    <a:pt x="7167329" y="231464"/>
                  </a:cubicBezTo>
                  <a:lnTo>
                    <a:pt x="7167329" y="4786786"/>
                  </a:lnTo>
                  <a:cubicBezTo>
                    <a:pt x="7167307" y="4871646"/>
                    <a:pt x="7098511" y="4940442"/>
                    <a:pt x="7013650" y="4940442"/>
                  </a:cubicBezTo>
                  <a:close/>
                </a:path>
              </a:pathLst>
            </a:custGeom>
            <a:solidFill>
              <a:schemeClr val="bg1">
                <a:lumMod val="75000"/>
              </a:schemeClr>
            </a:solidFill>
            <a:ln w="2223" cap="flat">
              <a:noFill/>
              <a:prstDash val="solid"/>
              <a:miter/>
            </a:ln>
          </p:spPr>
          <p:txBody>
            <a:bodyPr rtlCol="0" anchor="ctr"/>
            <a:lstStyle/>
            <a:p>
              <a:endParaRPr lang="en-GB" sz="7200" b="0" i="0" dirty="0">
                <a:latin typeface="Bitter" pitchFamily="2" charset="77"/>
              </a:endParaRPr>
            </a:p>
          </p:txBody>
        </p:sp>
        <p:sp>
          <p:nvSpPr>
            <p:cNvPr id="10" name="Freeform: Shape 12">
              <a:extLst>
                <a:ext uri="{FF2B5EF4-FFF2-40B4-BE49-F238E27FC236}">
                  <a16:creationId xmlns:a16="http://schemas.microsoft.com/office/drawing/2014/main" id="{B8DB72DC-9235-A1C7-358D-D55552BF6EFC}"/>
                </a:ext>
              </a:extLst>
            </p:cNvPr>
            <p:cNvSpPr/>
            <p:nvPr/>
          </p:nvSpPr>
          <p:spPr>
            <a:xfrm>
              <a:off x="4805697" y="1506037"/>
              <a:ext cx="6231711" cy="4077260"/>
            </a:xfrm>
            <a:custGeom>
              <a:avLst/>
              <a:gdLst>
                <a:gd name="connsiteX0" fmla="*/ 7096063 w 7096062"/>
                <a:gd name="connsiteY0" fmla="*/ 4642786 h 4642785"/>
                <a:gd name="connsiteX1" fmla="*/ 0 w 7096062"/>
                <a:gd name="connsiteY1" fmla="*/ 4642786 h 4642785"/>
                <a:gd name="connsiteX2" fmla="*/ 0 w 7096062"/>
                <a:gd name="connsiteY2" fmla="*/ 190769 h 4642785"/>
                <a:gd name="connsiteX3" fmla="*/ 190769 w 7096062"/>
                <a:gd name="connsiteY3" fmla="*/ 0 h 4642785"/>
                <a:gd name="connsiteX4" fmla="*/ 6905272 w 7096062"/>
                <a:gd name="connsiteY4" fmla="*/ 0 h 4642785"/>
                <a:gd name="connsiteX5" fmla="*/ 7096041 w 7096062"/>
                <a:gd name="connsiteY5" fmla="*/ 190769 h 4642785"/>
                <a:gd name="connsiteX6" fmla="*/ 7096041 w 7096062"/>
                <a:gd name="connsiteY6" fmla="*/ 4642786 h 46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6062" h="4642785">
                  <a:moveTo>
                    <a:pt x="7096063" y="4642786"/>
                  </a:moveTo>
                  <a:lnTo>
                    <a:pt x="0" y="4642786"/>
                  </a:lnTo>
                  <a:lnTo>
                    <a:pt x="0" y="190769"/>
                  </a:lnTo>
                  <a:cubicBezTo>
                    <a:pt x="0" y="85417"/>
                    <a:pt x="85417" y="0"/>
                    <a:pt x="190769" y="0"/>
                  </a:cubicBezTo>
                  <a:lnTo>
                    <a:pt x="6905272" y="0"/>
                  </a:lnTo>
                  <a:cubicBezTo>
                    <a:pt x="7010624" y="0"/>
                    <a:pt x="7096041" y="85417"/>
                    <a:pt x="7096041" y="190769"/>
                  </a:cubicBezTo>
                  <a:lnTo>
                    <a:pt x="7096041" y="4642786"/>
                  </a:lnTo>
                  <a:close/>
                </a:path>
              </a:pathLst>
            </a:custGeom>
            <a:solidFill>
              <a:schemeClr val="accent6"/>
            </a:solidFill>
            <a:ln w="508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19" name="Freeform: Shape 13">
              <a:extLst>
                <a:ext uri="{FF2B5EF4-FFF2-40B4-BE49-F238E27FC236}">
                  <a16:creationId xmlns:a16="http://schemas.microsoft.com/office/drawing/2014/main" id="{EE432E09-74DA-8BEE-6413-ABB050663ADF}"/>
                </a:ext>
              </a:extLst>
            </p:cNvPr>
            <p:cNvSpPr/>
            <p:nvPr/>
          </p:nvSpPr>
          <p:spPr>
            <a:xfrm>
              <a:off x="4041838" y="5763676"/>
              <a:ext cx="7768263" cy="45448"/>
            </a:xfrm>
            <a:custGeom>
              <a:avLst/>
              <a:gdLst>
                <a:gd name="connsiteX0" fmla="*/ 0 w 8845737"/>
                <a:gd name="connsiteY0" fmla="*/ 0 h 51752"/>
                <a:gd name="connsiteX1" fmla="*/ 8845737 w 8845737"/>
                <a:gd name="connsiteY1" fmla="*/ 0 h 51752"/>
                <a:gd name="connsiteX2" fmla="*/ 8845737 w 8845737"/>
                <a:gd name="connsiteY2" fmla="*/ 51753 h 51752"/>
                <a:gd name="connsiteX3" fmla="*/ 0 w 8845737"/>
                <a:gd name="connsiteY3" fmla="*/ 51753 h 51752"/>
              </a:gdLst>
              <a:ahLst/>
              <a:cxnLst>
                <a:cxn ang="0">
                  <a:pos x="connsiteX0" y="connsiteY0"/>
                </a:cxn>
                <a:cxn ang="0">
                  <a:pos x="connsiteX1" y="connsiteY1"/>
                </a:cxn>
                <a:cxn ang="0">
                  <a:pos x="connsiteX2" y="connsiteY2"/>
                </a:cxn>
                <a:cxn ang="0">
                  <a:pos x="connsiteX3" y="connsiteY3"/>
                </a:cxn>
              </a:cxnLst>
              <a:rect l="l" t="t" r="r" b="b"/>
              <a:pathLst>
                <a:path w="8845737" h="51752">
                  <a:moveTo>
                    <a:pt x="0" y="0"/>
                  </a:moveTo>
                  <a:lnTo>
                    <a:pt x="8845737" y="0"/>
                  </a:lnTo>
                  <a:lnTo>
                    <a:pt x="8845737" y="51753"/>
                  </a:lnTo>
                  <a:lnTo>
                    <a:pt x="0" y="51753"/>
                  </a:lnTo>
                  <a:close/>
                </a:path>
              </a:pathLst>
            </a:custGeom>
            <a:solidFill>
              <a:schemeClr val="bg1">
                <a:lumMod val="95000"/>
              </a:schemeClr>
            </a:solidFill>
            <a:ln w="2223" cap="flat">
              <a:noFill/>
              <a:prstDash val="solid"/>
              <a:miter/>
            </a:ln>
          </p:spPr>
          <p:txBody>
            <a:bodyPr rtlCol="0" anchor="ctr"/>
            <a:lstStyle/>
            <a:p>
              <a:endParaRPr lang="en-GB" sz="7200" b="0" i="0" dirty="0">
                <a:latin typeface="Bitter" pitchFamily="2" charset="77"/>
              </a:endParaRPr>
            </a:p>
          </p:txBody>
        </p:sp>
        <p:sp>
          <p:nvSpPr>
            <p:cNvPr id="23" name="Freeform: Shape 14">
              <a:extLst>
                <a:ext uri="{FF2B5EF4-FFF2-40B4-BE49-F238E27FC236}">
                  <a16:creationId xmlns:a16="http://schemas.microsoft.com/office/drawing/2014/main" id="{E1D119C1-6317-17D8-E819-208E09462522}"/>
                </a:ext>
              </a:extLst>
            </p:cNvPr>
            <p:cNvSpPr/>
            <p:nvPr/>
          </p:nvSpPr>
          <p:spPr>
            <a:xfrm>
              <a:off x="4041838" y="5798915"/>
              <a:ext cx="7768282" cy="113707"/>
            </a:xfrm>
            <a:custGeom>
              <a:avLst/>
              <a:gdLst>
                <a:gd name="connsiteX0" fmla="*/ 0 w 8845759"/>
                <a:gd name="connsiteY0" fmla="*/ 0 h 129478"/>
                <a:gd name="connsiteX1" fmla="*/ 1325506 w 8845759"/>
                <a:gd name="connsiteY1" fmla="*/ 126156 h 129478"/>
                <a:gd name="connsiteX2" fmla="*/ 7494378 w 8845759"/>
                <a:gd name="connsiteY2" fmla="*/ 129026 h 129478"/>
                <a:gd name="connsiteX3" fmla="*/ 8845760 w 8845759"/>
                <a:gd name="connsiteY3" fmla="*/ 0 h 129478"/>
                <a:gd name="connsiteX4" fmla="*/ 0 w 8845759"/>
                <a:gd name="connsiteY4" fmla="*/ 0 h 1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59" h="129478">
                  <a:moveTo>
                    <a:pt x="0" y="0"/>
                  </a:moveTo>
                  <a:cubicBezTo>
                    <a:pt x="0" y="0"/>
                    <a:pt x="211328" y="124710"/>
                    <a:pt x="1325506" y="126156"/>
                  </a:cubicBezTo>
                  <a:lnTo>
                    <a:pt x="7494378" y="129026"/>
                  </a:lnTo>
                  <a:cubicBezTo>
                    <a:pt x="7494378" y="129026"/>
                    <a:pt x="8509344" y="144112"/>
                    <a:pt x="8845760" y="0"/>
                  </a:cubicBezTo>
                  <a:lnTo>
                    <a:pt x="0" y="0"/>
                  </a:lnTo>
                  <a:close/>
                </a:path>
              </a:pathLst>
            </a:custGeom>
            <a:solidFill>
              <a:schemeClr val="tx1">
                <a:lumMod val="50000"/>
                <a:lumOff val="50000"/>
              </a:schemeClr>
            </a:solidFill>
            <a:ln w="22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25" name="Freeform: Shape 15">
              <a:extLst>
                <a:ext uri="{FF2B5EF4-FFF2-40B4-BE49-F238E27FC236}">
                  <a16:creationId xmlns:a16="http://schemas.microsoft.com/office/drawing/2014/main" id="{8357D16E-60D8-9AA4-80A2-511429091C47}"/>
                </a:ext>
              </a:extLst>
            </p:cNvPr>
            <p:cNvSpPr/>
            <p:nvPr/>
          </p:nvSpPr>
          <p:spPr>
            <a:xfrm>
              <a:off x="7188038" y="5763959"/>
              <a:ext cx="1478402" cy="62800"/>
            </a:xfrm>
            <a:custGeom>
              <a:avLst/>
              <a:gdLst>
                <a:gd name="connsiteX0" fmla="*/ 1643120 w 1683459"/>
                <a:gd name="connsiteY0" fmla="*/ 71511 h 71510"/>
                <a:gd name="connsiteX1" fmla="*/ 40339 w 1683459"/>
                <a:gd name="connsiteY1" fmla="*/ 71511 h 71510"/>
                <a:gd name="connsiteX2" fmla="*/ 0 w 1683459"/>
                <a:gd name="connsiteY2" fmla="*/ 31172 h 71510"/>
                <a:gd name="connsiteX3" fmla="*/ 0 w 1683459"/>
                <a:gd name="connsiteY3" fmla="*/ 0 h 71510"/>
                <a:gd name="connsiteX4" fmla="*/ 1683459 w 1683459"/>
                <a:gd name="connsiteY4" fmla="*/ 0 h 71510"/>
                <a:gd name="connsiteX5" fmla="*/ 1683459 w 1683459"/>
                <a:gd name="connsiteY5" fmla="*/ 31172 h 71510"/>
                <a:gd name="connsiteX6" fmla="*/ 1643120 w 1683459"/>
                <a:gd name="connsiteY6" fmla="*/ 71511 h 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459" h="71510">
                  <a:moveTo>
                    <a:pt x="1643120" y="71511"/>
                  </a:moveTo>
                  <a:lnTo>
                    <a:pt x="40339" y="71511"/>
                  </a:lnTo>
                  <a:cubicBezTo>
                    <a:pt x="18067" y="71511"/>
                    <a:pt x="0" y="53444"/>
                    <a:pt x="0" y="31172"/>
                  </a:cubicBezTo>
                  <a:lnTo>
                    <a:pt x="0" y="0"/>
                  </a:lnTo>
                  <a:lnTo>
                    <a:pt x="1683459" y="0"/>
                  </a:lnTo>
                  <a:lnTo>
                    <a:pt x="1683459" y="31172"/>
                  </a:lnTo>
                  <a:cubicBezTo>
                    <a:pt x="1683459" y="53444"/>
                    <a:pt x="1665392" y="71511"/>
                    <a:pt x="1643120" y="71511"/>
                  </a:cubicBezTo>
                  <a:close/>
                </a:path>
              </a:pathLst>
            </a:custGeom>
            <a:solidFill>
              <a:schemeClr val="bg1"/>
            </a:solidFill>
            <a:ln w="2223" cap="flat">
              <a:noFill/>
              <a:prstDash val="solid"/>
              <a:miter/>
            </a:ln>
          </p:spPr>
          <p:txBody>
            <a:bodyPr rtlCol="0" anchor="ctr"/>
            <a:lstStyle/>
            <a:p>
              <a:endParaRPr lang="en-GB" sz="7200" b="0" i="0" dirty="0">
                <a:latin typeface="Bitter" pitchFamily="2" charset="77"/>
              </a:endParaRPr>
            </a:p>
          </p:txBody>
        </p:sp>
        <p:sp>
          <p:nvSpPr>
            <p:cNvPr id="26" name="Freeform: Shape 16">
              <a:extLst>
                <a:ext uri="{FF2B5EF4-FFF2-40B4-BE49-F238E27FC236}">
                  <a16:creationId xmlns:a16="http://schemas.microsoft.com/office/drawing/2014/main" id="{A566EF6C-9C4C-48DE-2C87-3F455245F72B}"/>
                </a:ext>
              </a:extLst>
            </p:cNvPr>
            <p:cNvSpPr/>
            <p:nvPr/>
          </p:nvSpPr>
          <p:spPr>
            <a:xfrm>
              <a:off x="6939319"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sp>
          <p:nvSpPr>
            <p:cNvPr id="27" name="Freeform: Shape 17">
              <a:extLst>
                <a:ext uri="{FF2B5EF4-FFF2-40B4-BE49-F238E27FC236}">
                  <a16:creationId xmlns:a16="http://schemas.microsoft.com/office/drawing/2014/main" id="{E3EB25D0-2BF7-2B77-87E3-9AB5EA7910EA}"/>
                </a:ext>
              </a:extLst>
            </p:cNvPr>
            <p:cNvSpPr/>
            <p:nvPr/>
          </p:nvSpPr>
          <p:spPr>
            <a:xfrm>
              <a:off x="8848236"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grpSp>
      <p:sp>
        <p:nvSpPr>
          <p:cNvPr id="28" name="Picture Placeholder 19">
            <a:extLst>
              <a:ext uri="{FF2B5EF4-FFF2-40B4-BE49-F238E27FC236}">
                <a16:creationId xmlns:a16="http://schemas.microsoft.com/office/drawing/2014/main" id="{0D2C5883-33D8-5127-5DB3-D353A884BD0E}"/>
              </a:ext>
            </a:extLst>
          </p:cNvPr>
          <p:cNvSpPr>
            <a:spLocks noGrp="1"/>
          </p:cNvSpPr>
          <p:nvPr>
            <p:ph type="pic" sz="quarter" idx="13" hasCustomPrompt="1"/>
          </p:nvPr>
        </p:nvSpPr>
        <p:spPr>
          <a:xfrm>
            <a:off x="10290005" y="4087482"/>
            <a:ext cx="9477698" cy="6161282"/>
          </a:xfrm>
          <a:prstGeom prst="round2SameRect">
            <a:avLst>
              <a:gd name="adj1" fmla="val 4344"/>
              <a:gd name="adj2" fmla="val 0"/>
            </a:avLst>
          </a:prstGeom>
          <a:solidFill>
            <a:schemeClr val="bg1"/>
          </a:solidFill>
        </p:spPr>
        <p:txBody>
          <a:bodyPr bIns="576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2400">
                <a:solidFill>
                  <a:schemeClr val="accent1">
                    <a:lumMod val="40000"/>
                    <a:lumOff val="60000"/>
                  </a:schemeClr>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9" name="Rectangle 28">
            <a:extLst>
              <a:ext uri="{FF2B5EF4-FFF2-40B4-BE49-F238E27FC236}">
                <a16:creationId xmlns:a16="http://schemas.microsoft.com/office/drawing/2014/main" id="{D1623CFD-093B-E0CB-1343-4F74D9CE229B}"/>
              </a:ext>
            </a:extLst>
          </p:cNvPr>
          <p:cNvSpPr/>
          <p:nvPr userDrawn="1"/>
        </p:nvSpPr>
        <p:spPr>
          <a:xfrm>
            <a:off x="0" y="3257550"/>
            <a:ext cx="6433299" cy="8297863"/>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GB" sz="1600" b="0" i="0" dirty="0">
              <a:solidFill>
                <a:schemeClr val="bg1"/>
              </a:solidFill>
              <a:latin typeface="Rubik" pitchFamily="2" charset="-79"/>
            </a:endParaRPr>
          </a:p>
        </p:txBody>
      </p:sp>
      <p:sp>
        <p:nvSpPr>
          <p:cNvPr id="31" name="Text Placeholder 17">
            <a:extLst>
              <a:ext uri="{FF2B5EF4-FFF2-40B4-BE49-F238E27FC236}">
                <a16:creationId xmlns:a16="http://schemas.microsoft.com/office/drawing/2014/main" id="{B76918F5-9385-DE67-C2B4-E2C35235EAD3}"/>
              </a:ext>
            </a:extLst>
          </p:cNvPr>
          <p:cNvSpPr>
            <a:spLocks noGrp="1"/>
          </p:cNvSpPr>
          <p:nvPr>
            <p:ph type="body" sz="quarter" idx="14" hasCustomPrompt="1"/>
          </p:nvPr>
        </p:nvSpPr>
        <p:spPr>
          <a:xfrm>
            <a:off x="706437" y="7956770"/>
            <a:ext cx="5004662" cy="2073275"/>
          </a:xfrm>
        </p:spPr>
        <p:txBody>
          <a:bodyPr lIns="0">
            <a:normAutofit/>
          </a:bodyPr>
          <a:lstStyle>
            <a:lvl1pPr marL="0" indent="0" algn="ctr">
              <a:lnSpc>
                <a:spcPct val="150000"/>
              </a:lnSpc>
              <a:spcBef>
                <a:spcPts val="0"/>
              </a:spcBef>
              <a:spcAft>
                <a:spcPts val="0"/>
              </a:spcAft>
              <a:buNone/>
              <a:defRPr sz="2400">
                <a:solidFill>
                  <a:schemeClr val="tx1">
                    <a:lumMod val="75000"/>
                    <a:lumOff val="25000"/>
                  </a:schemeClr>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sp>
        <p:nvSpPr>
          <p:cNvPr id="38" name="Title 1">
            <a:extLst>
              <a:ext uri="{FF2B5EF4-FFF2-40B4-BE49-F238E27FC236}">
                <a16:creationId xmlns:a16="http://schemas.microsoft.com/office/drawing/2014/main" id="{7BDFDF52-92AB-9057-6168-397A9CC23251}"/>
              </a:ext>
            </a:extLst>
          </p:cNvPr>
          <p:cNvSpPr>
            <a:spLocks noGrp="1"/>
          </p:cNvSpPr>
          <p:nvPr>
            <p:ph type="title" hasCustomPrompt="1"/>
          </p:nvPr>
        </p:nvSpPr>
        <p:spPr>
          <a:xfrm>
            <a:off x="706438" y="1096963"/>
            <a:ext cx="22969536" cy="1439862"/>
          </a:xfrm>
        </p:spPr>
        <p:txBody>
          <a:bodyPr/>
          <a:lstStyle>
            <a:lvl1pPr>
              <a:defRPr>
                <a:solidFill>
                  <a:schemeClr val="tx2"/>
                </a:solidFill>
              </a:defRPr>
            </a:lvl1pPr>
          </a:lstStyle>
          <a:p>
            <a:r>
              <a:rPr lang="en-GB"/>
              <a:t>Enter title</a:t>
            </a:r>
            <a:endParaRPr lang="en-GB" dirty="0"/>
          </a:p>
        </p:txBody>
      </p:sp>
      <p:cxnSp>
        <p:nvCxnSpPr>
          <p:cNvPr id="39" name="Straight Connector 38">
            <a:extLst>
              <a:ext uri="{FF2B5EF4-FFF2-40B4-BE49-F238E27FC236}">
                <a16:creationId xmlns:a16="http://schemas.microsoft.com/office/drawing/2014/main" id="{E7976943-8454-B095-A5FB-0A68A0A4855F}"/>
              </a:ext>
            </a:extLst>
          </p:cNvPr>
          <p:cNvCxnSpPr>
            <a:cxnSpLocks/>
          </p:cNvCxnSpPr>
          <p:nvPr userDrawn="1"/>
        </p:nvCxnSpPr>
        <p:spPr>
          <a:xfrm flipH="1">
            <a:off x="706438" y="10577951"/>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FBD640-5244-5874-78C3-25FF85BE44B5}"/>
              </a:ext>
            </a:extLst>
          </p:cNvPr>
          <p:cNvCxnSpPr>
            <a:cxnSpLocks/>
          </p:cNvCxnSpPr>
          <p:nvPr userDrawn="1"/>
        </p:nvCxnSpPr>
        <p:spPr>
          <a:xfrm flipH="1">
            <a:off x="4271100" y="4350188"/>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38A07FC-3BEB-EA54-9988-986E20526F10}"/>
              </a:ext>
            </a:extLst>
          </p:cNvPr>
          <p:cNvSpPr>
            <a:spLocks noGrp="1"/>
          </p:cNvSpPr>
          <p:nvPr>
            <p:ph type="ftr" sz="quarter" idx="16"/>
          </p:nvPr>
        </p:nvSpPr>
        <p:spPr>
          <a:xfrm>
            <a:off x="706438" y="12278450"/>
            <a:ext cx="17245012" cy="720000"/>
          </a:xfrm>
        </p:spPr>
        <p:txBody>
          <a:bodyPr/>
          <a:lstStyle/>
          <a:p>
            <a:endParaRPr lang="en-GB" dirty="0"/>
          </a:p>
        </p:txBody>
      </p:sp>
      <p:sp>
        <p:nvSpPr>
          <p:cNvPr id="8" name="Text Placeholder 6">
            <a:extLst>
              <a:ext uri="{FF2B5EF4-FFF2-40B4-BE49-F238E27FC236}">
                <a16:creationId xmlns:a16="http://schemas.microsoft.com/office/drawing/2014/main" id="{3462F17D-D797-19D5-5D5F-7BDCA87D0AC1}"/>
              </a:ext>
            </a:extLst>
          </p:cNvPr>
          <p:cNvSpPr>
            <a:spLocks noGrp="1"/>
          </p:cNvSpPr>
          <p:nvPr>
            <p:ph type="body" sz="quarter" idx="17" hasCustomPrompt="1"/>
          </p:nvPr>
        </p:nvSpPr>
        <p:spPr>
          <a:xfrm>
            <a:off x="706439" y="4350188"/>
            <a:ext cx="5004662" cy="3055500"/>
          </a:xfrm>
        </p:spPr>
        <p:txBody>
          <a:bodyPr anchor="ctr"/>
          <a:lstStyle>
            <a:lvl1pPr algn="ctr">
              <a:lnSpc>
                <a:spcPct val="100000"/>
              </a:lnSpc>
              <a:spcBef>
                <a:spcPts val="0"/>
              </a:spcBef>
              <a:defRPr b="1" i="0">
                <a:latin typeface="Bitter SemiBold"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GB"/>
              <a:t>Enter subtitle</a:t>
            </a:r>
            <a:endParaRPr lang="en-GB" dirty="0"/>
          </a:p>
        </p:txBody>
      </p:sp>
    </p:spTree>
    <p:custDataLst>
      <p:tags r:id="rId1"/>
    </p:custDataLst>
    <p:extLst>
      <p:ext uri="{BB962C8B-B14F-4D97-AF65-F5344CB8AC3E}">
        <p14:creationId xmlns:p14="http://schemas.microsoft.com/office/powerpoint/2010/main" val="2397239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vector dark">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DB658-170F-E749-BC6B-64188C0A9F63}"/>
              </a:ext>
            </a:extLst>
          </p:cNvPr>
          <p:cNvSpPr/>
          <p:nvPr userDrawn="1"/>
        </p:nvSpPr>
        <p:spPr>
          <a:xfrm>
            <a:off x="6430963" y="3252030"/>
            <a:ext cx="17951451" cy="8303377"/>
          </a:xfrm>
          <a:prstGeom prst="rect">
            <a:avLst/>
          </a:prstGeom>
          <a:solidFill>
            <a:schemeClr val="tx1">
              <a:lumMod val="85000"/>
              <a:lumOff val="1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Bitter" pitchFamily="2" charset="77"/>
            </a:endParaRPr>
          </a:p>
        </p:txBody>
      </p:sp>
      <p:grpSp>
        <p:nvGrpSpPr>
          <p:cNvPr id="4" name="Group 3">
            <a:extLst>
              <a:ext uri="{FF2B5EF4-FFF2-40B4-BE49-F238E27FC236}">
                <a16:creationId xmlns:a16="http://schemas.microsoft.com/office/drawing/2014/main" id="{92841E4D-A42F-242D-2C7D-B64350AB82DE}"/>
              </a:ext>
            </a:extLst>
          </p:cNvPr>
          <p:cNvGrpSpPr/>
          <p:nvPr userDrawn="1"/>
        </p:nvGrpSpPr>
        <p:grpSpPr>
          <a:xfrm>
            <a:off x="9128264" y="4022157"/>
            <a:ext cx="11814642" cy="6722361"/>
            <a:chOff x="4041838" y="1447028"/>
            <a:chExt cx="7768282" cy="4465594"/>
          </a:xfrm>
        </p:grpSpPr>
        <p:sp>
          <p:nvSpPr>
            <p:cNvPr id="5" name="Freeform: Shape 10">
              <a:extLst>
                <a:ext uri="{FF2B5EF4-FFF2-40B4-BE49-F238E27FC236}">
                  <a16:creationId xmlns:a16="http://schemas.microsoft.com/office/drawing/2014/main" id="{804639EA-B6FF-3E1D-A63B-403E002D8611}"/>
                </a:ext>
              </a:extLst>
            </p:cNvPr>
            <p:cNvSpPr/>
            <p:nvPr/>
          </p:nvSpPr>
          <p:spPr>
            <a:xfrm>
              <a:off x="4754836" y="1447028"/>
              <a:ext cx="6341328" cy="4360427"/>
            </a:xfrm>
            <a:custGeom>
              <a:avLst/>
              <a:gdLst>
                <a:gd name="connsiteX0" fmla="*/ 7066271 w 7220884"/>
                <a:gd name="connsiteY0" fmla="*/ 4965229 h 4965228"/>
                <a:gd name="connsiteX1" fmla="*/ 137437 w 7220884"/>
                <a:gd name="connsiteY1" fmla="*/ 4965229 h 4965228"/>
                <a:gd name="connsiteX2" fmla="*/ 0 w 7220884"/>
                <a:gd name="connsiteY2" fmla="*/ 4827792 h 4965228"/>
                <a:gd name="connsiteX3" fmla="*/ 0 w 7220884"/>
                <a:gd name="connsiteY3" fmla="*/ 268109 h 4965228"/>
                <a:gd name="connsiteX4" fmla="*/ 268132 w 7220884"/>
                <a:gd name="connsiteY4" fmla="*/ 0 h 4965228"/>
                <a:gd name="connsiteX5" fmla="*/ 6959050 w 7220884"/>
                <a:gd name="connsiteY5" fmla="*/ 0 h 4965228"/>
                <a:gd name="connsiteX6" fmla="*/ 7220884 w 7220884"/>
                <a:gd name="connsiteY6" fmla="*/ 261835 h 4965228"/>
                <a:gd name="connsiteX7" fmla="*/ 7220884 w 7220884"/>
                <a:gd name="connsiteY7" fmla="*/ 4810615 h 4965228"/>
                <a:gd name="connsiteX8" fmla="*/ 7066271 w 7220884"/>
                <a:gd name="connsiteY8" fmla="*/ 4965229 h 496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0884" h="4965228">
                  <a:moveTo>
                    <a:pt x="7066271" y="4965229"/>
                  </a:moveTo>
                  <a:lnTo>
                    <a:pt x="137437" y="4965229"/>
                  </a:lnTo>
                  <a:cubicBezTo>
                    <a:pt x="61543" y="4965229"/>
                    <a:pt x="0" y="4903708"/>
                    <a:pt x="0" y="4827792"/>
                  </a:cubicBezTo>
                  <a:lnTo>
                    <a:pt x="0" y="268109"/>
                  </a:lnTo>
                  <a:cubicBezTo>
                    <a:pt x="0" y="120037"/>
                    <a:pt x="120060" y="0"/>
                    <a:pt x="268132" y="0"/>
                  </a:cubicBezTo>
                  <a:lnTo>
                    <a:pt x="6959050" y="0"/>
                  </a:lnTo>
                  <a:cubicBezTo>
                    <a:pt x="7103651" y="0"/>
                    <a:pt x="7220884" y="117234"/>
                    <a:pt x="7220884" y="261835"/>
                  </a:cubicBezTo>
                  <a:lnTo>
                    <a:pt x="7220884" y="4810615"/>
                  </a:lnTo>
                  <a:cubicBezTo>
                    <a:pt x="7220862" y="4895987"/>
                    <a:pt x="7151643" y="4965229"/>
                    <a:pt x="7066271" y="4965229"/>
                  </a:cubicBezTo>
                  <a:close/>
                </a:path>
              </a:pathLst>
            </a:custGeom>
            <a:solidFill>
              <a:schemeClr val="bg1">
                <a:lumMod val="95000"/>
              </a:schemeClr>
            </a:solidFill>
            <a:ln w="2223" cap="flat">
              <a:noFill/>
              <a:prstDash val="solid"/>
              <a:miter/>
            </a:ln>
          </p:spPr>
          <p:txBody>
            <a:bodyPr rtlCol="0" anchor="ctr"/>
            <a:lstStyle/>
            <a:p>
              <a:endParaRPr lang="en-GB" sz="7200" b="0" i="0" dirty="0">
                <a:latin typeface="Bitter" pitchFamily="2" charset="77"/>
              </a:endParaRPr>
            </a:p>
          </p:txBody>
        </p:sp>
        <p:sp>
          <p:nvSpPr>
            <p:cNvPr id="9" name="Freeform: Shape 11">
              <a:extLst>
                <a:ext uri="{FF2B5EF4-FFF2-40B4-BE49-F238E27FC236}">
                  <a16:creationId xmlns:a16="http://schemas.microsoft.com/office/drawing/2014/main" id="{B3D7ACFB-4B96-D24A-5714-957F9ADACECD}"/>
                </a:ext>
              </a:extLst>
            </p:cNvPr>
            <p:cNvSpPr/>
            <p:nvPr/>
          </p:nvSpPr>
          <p:spPr>
            <a:xfrm>
              <a:off x="4774415" y="1468795"/>
              <a:ext cx="6294296" cy="4338660"/>
            </a:xfrm>
            <a:custGeom>
              <a:avLst/>
              <a:gdLst>
                <a:gd name="connsiteX0" fmla="*/ 7013650 w 7167328"/>
                <a:gd name="connsiteY0" fmla="*/ 4940442 h 4940442"/>
                <a:gd name="connsiteX1" fmla="*/ 136569 w 7167328"/>
                <a:gd name="connsiteY1" fmla="*/ 4940442 h 4940442"/>
                <a:gd name="connsiteX2" fmla="*/ 0 w 7167328"/>
                <a:gd name="connsiteY2" fmla="*/ 4803873 h 4940442"/>
                <a:gd name="connsiteX3" fmla="*/ 0 w 7167328"/>
                <a:gd name="connsiteY3" fmla="*/ 231464 h 4940442"/>
                <a:gd name="connsiteX4" fmla="*/ 231464 w 7167328"/>
                <a:gd name="connsiteY4" fmla="*/ 0 h 4940442"/>
                <a:gd name="connsiteX5" fmla="*/ 6935865 w 7167328"/>
                <a:gd name="connsiteY5" fmla="*/ 0 h 4940442"/>
                <a:gd name="connsiteX6" fmla="*/ 7167329 w 7167328"/>
                <a:gd name="connsiteY6" fmla="*/ 231464 h 4940442"/>
                <a:gd name="connsiteX7" fmla="*/ 7167329 w 7167328"/>
                <a:gd name="connsiteY7" fmla="*/ 4786786 h 4940442"/>
                <a:gd name="connsiteX8" fmla="*/ 7013650 w 7167328"/>
                <a:gd name="connsiteY8" fmla="*/ 4940442 h 49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7328" h="4940442">
                  <a:moveTo>
                    <a:pt x="7013650" y="4940442"/>
                  </a:moveTo>
                  <a:lnTo>
                    <a:pt x="136569" y="4940442"/>
                  </a:lnTo>
                  <a:cubicBezTo>
                    <a:pt x="61142" y="4940442"/>
                    <a:pt x="0" y="4879300"/>
                    <a:pt x="0" y="4803873"/>
                  </a:cubicBezTo>
                  <a:lnTo>
                    <a:pt x="0" y="231464"/>
                  </a:lnTo>
                  <a:cubicBezTo>
                    <a:pt x="0" y="103639"/>
                    <a:pt x="103617" y="0"/>
                    <a:pt x="231464" y="0"/>
                  </a:cubicBezTo>
                  <a:lnTo>
                    <a:pt x="6935865" y="0"/>
                  </a:lnTo>
                  <a:cubicBezTo>
                    <a:pt x="7063690" y="0"/>
                    <a:pt x="7167329" y="103617"/>
                    <a:pt x="7167329" y="231464"/>
                  </a:cubicBezTo>
                  <a:lnTo>
                    <a:pt x="7167329" y="4786786"/>
                  </a:lnTo>
                  <a:cubicBezTo>
                    <a:pt x="7167307" y="4871646"/>
                    <a:pt x="7098511" y="4940442"/>
                    <a:pt x="7013650" y="4940442"/>
                  </a:cubicBezTo>
                  <a:close/>
                </a:path>
              </a:pathLst>
            </a:custGeom>
            <a:solidFill>
              <a:schemeClr val="bg1">
                <a:lumMod val="75000"/>
              </a:schemeClr>
            </a:solidFill>
            <a:ln w="2223" cap="flat">
              <a:noFill/>
              <a:prstDash val="solid"/>
              <a:miter/>
            </a:ln>
          </p:spPr>
          <p:txBody>
            <a:bodyPr rtlCol="0" anchor="ctr"/>
            <a:lstStyle/>
            <a:p>
              <a:endParaRPr lang="en-GB" sz="7200" b="0" i="0" dirty="0">
                <a:latin typeface="Bitter" pitchFamily="2" charset="77"/>
              </a:endParaRPr>
            </a:p>
          </p:txBody>
        </p:sp>
        <p:sp>
          <p:nvSpPr>
            <p:cNvPr id="10" name="Freeform: Shape 12">
              <a:extLst>
                <a:ext uri="{FF2B5EF4-FFF2-40B4-BE49-F238E27FC236}">
                  <a16:creationId xmlns:a16="http://schemas.microsoft.com/office/drawing/2014/main" id="{B8DB72DC-9235-A1C7-358D-D55552BF6EFC}"/>
                </a:ext>
              </a:extLst>
            </p:cNvPr>
            <p:cNvSpPr/>
            <p:nvPr/>
          </p:nvSpPr>
          <p:spPr>
            <a:xfrm>
              <a:off x="4805697" y="1506037"/>
              <a:ext cx="6231711" cy="4077260"/>
            </a:xfrm>
            <a:custGeom>
              <a:avLst/>
              <a:gdLst>
                <a:gd name="connsiteX0" fmla="*/ 7096063 w 7096062"/>
                <a:gd name="connsiteY0" fmla="*/ 4642786 h 4642785"/>
                <a:gd name="connsiteX1" fmla="*/ 0 w 7096062"/>
                <a:gd name="connsiteY1" fmla="*/ 4642786 h 4642785"/>
                <a:gd name="connsiteX2" fmla="*/ 0 w 7096062"/>
                <a:gd name="connsiteY2" fmla="*/ 190769 h 4642785"/>
                <a:gd name="connsiteX3" fmla="*/ 190769 w 7096062"/>
                <a:gd name="connsiteY3" fmla="*/ 0 h 4642785"/>
                <a:gd name="connsiteX4" fmla="*/ 6905272 w 7096062"/>
                <a:gd name="connsiteY4" fmla="*/ 0 h 4642785"/>
                <a:gd name="connsiteX5" fmla="*/ 7096041 w 7096062"/>
                <a:gd name="connsiteY5" fmla="*/ 190769 h 4642785"/>
                <a:gd name="connsiteX6" fmla="*/ 7096041 w 7096062"/>
                <a:gd name="connsiteY6" fmla="*/ 4642786 h 46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6062" h="4642785">
                  <a:moveTo>
                    <a:pt x="7096063" y="4642786"/>
                  </a:moveTo>
                  <a:lnTo>
                    <a:pt x="0" y="4642786"/>
                  </a:lnTo>
                  <a:lnTo>
                    <a:pt x="0" y="190769"/>
                  </a:lnTo>
                  <a:cubicBezTo>
                    <a:pt x="0" y="85417"/>
                    <a:pt x="85417" y="0"/>
                    <a:pt x="190769" y="0"/>
                  </a:cubicBezTo>
                  <a:lnTo>
                    <a:pt x="6905272" y="0"/>
                  </a:lnTo>
                  <a:cubicBezTo>
                    <a:pt x="7010624" y="0"/>
                    <a:pt x="7096041" y="85417"/>
                    <a:pt x="7096041" y="190769"/>
                  </a:cubicBezTo>
                  <a:lnTo>
                    <a:pt x="7096041" y="4642786"/>
                  </a:lnTo>
                  <a:close/>
                </a:path>
              </a:pathLst>
            </a:custGeom>
            <a:solidFill>
              <a:schemeClr val="accent6"/>
            </a:solidFill>
            <a:ln w="508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19" name="Freeform: Shape 13">
              <a:extLst>
                <a:ext uri="{FF2B5EF4-FFF2-40B4-BE49-F238E27FC236}">
                  <a16:creationId xmlns:a16="http://schemas.microsoft.com/office/drawing/2014/main" id="{EE432E09-74DA-8BEE-6413-ABB050663ADF}"/>
                </a:ext>
              </a:extLst>
            </p:cNvPr>
            <p:cNvSpPr/>
            <p:nvPr/>
          </p:nvSpPr>
          <p:spPr>
            <a:xfrm>
              <a:off x="4041838" y="5763109"/>
              <a:ext cx="7768263" cy="45448"/>
            </a:xfrm>
            <a:custGeom>
              <a:avLst/>
              <a:gdLst>
                <a:gd name="connsiteX0" fmla="*/ 0 w 8845737"/>
                <a:gd name="connsiteY0" fmla="*/ 0 h 51752"/>
                <a:gd name="connsiteX1" fmla="*/ 8845737 w 8845737"/>
                <a:gd name="connsiteY1" fmla="*/ 0 h 51752"/>
                <a:gd name="connsiteX2" fmla="*/ 8845737 w 8845737"/>
                <a:gd name="connsiteY2" fmla="*/ 51753 h 51752"/>
                <a:gd name="connsiteX3" fmla="*/ 0 w 8845737"/>
                <a:gd name="connsiteY3" fmla="*/ 51753 h 51752"/>
              </a:gdLst>
              <a:ahLst/>
              <a:cxnLst>
                <a:cxn ang="0">
                  <a:pos x="connsiteX0" y="connsiteY0"/>
                </a:cxn>
                <a:cxn ang="0">
                  <a:pos x="connsiteX1" y="connsiteY1"/>
                </a:cxn>
                <a:cxn ang="0">
                  <a:pos x="connsiteX2" y="connsiteY2"/>
                </a:cxn>
                <a:cxn ang="0">
                  <a:pos x="connsiteX3" y="connsiteY3"/>
                </a:cxn>
              </a:cxnLst>
              <a:rect l="l" t="t" r="r" b="b"/>
              <a:pathLst>
                <a:path w="8845737" h="51752">
                  <a:moveTo>
                    <a:pt x="0" y="0"/>
                  </a:moveTo>
                  <a:lnTo>
                    <a:pt x="8845737" y="0"/>
                  </a:lnTo>
                  <a:lnTo>
                    <a:pt x="8845737" y="51753"/>
                  </a:lnTo>
                  <a:lnTo>
                    <a:pt x="0" y="51753"/>
                  </a:lnTo>
                  <a:close/>
                </a:path>
              </a:pathLst>
            </a:custGeom>
            <a:solidFill>
              <a:schemeClr val="bg1">
                <a:lumMod val="95000"/>
              </a:schemeClr>
            </a:solidFill>
            <a:ln w="2223" cap="flat">
              <a:noFill/>
              <a:prstDash val="solid"/>
              <a:miter/>
            </a:ln>
          </p:spPr>
          <p:txBody>
            <a:bodyPr rtlCol="0" anchor="ctr"/>
            <a:lstStyle/>
            <a:p>
              <a:endParaRPr lang="en-GB" sz="7200" b="0" i="0" dirty="0">
                <a:latin typeface="Bitter" pitchFamily="2" charset="77"/>
              </a:endParaRPr>
            </a:p>
          </p:txBody>
        </p:sp>
        <p:sp>
          <p:nvSpPr>
            <p:cNvPr id="23" name="Freeform: Shape 14">
              <a:extLst>
                <a:ext uri="{FF2B5EF4-FFF2-40B4-BE49-F238E27FC236}">
                  <a16:creationId xmlns:a16="http://schemas.microsoft.com/office/drawing/2014/main" id="{E1D119C1-6317-17D8-E819-208E09462522}"/>
                </a:ext>
              </a:extLst>
            </p:cNvPr>
            <p:cNvSpPr/>
            <p:nvPr/>
          </p:nvSpPr>
          <p:spPr>
            <a:xfrm>
              <a:off x="4041838" y="5798915"/>
              <a:ext cx="7768282" cy="113707"/>
            </a:xfrm>
            <a:custGeom>
              <a:avLst/>
              <a:gdLst>
                <a:gd name="connsiteX0" fmla="*/ 0 w 8845759"/>
                <a:gd name="connsiteY0" fmla="*/ 0 h 129478"/>
                <a:gd name="connsiteX1" fmla="*/ 1325506 w 8845759"/>
                <a:gd name="connsiteY1" fmla="*/ 126156 h 129478"/>
                <a:gd name="connsiteX2" fmla="*/ 7494378 w 8845759"/>
                <a:gd name="connsiteY2" fmla="*/ 129026 h 129478"/>
                <a:gd name="connsiteX3" fmla="*/ 8845760 w 8845759"/>
                <a:gd name="connsiteY3" fmla="*/ 0 h 129478"/>
                <a:gd name="connsiteX4" fmla="*/ 0 w 8845759"/>
                <a:gd name="connsiteY4" fmla="*/ 0 h 129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59" h="129478">
                  <a:moveTo>
                    <a:pt x="0" y="0"/>
                  </a:moveTo>
                  <a:cubicBezTo>
                    <a:pt x="0" y="0"/>
                    <a:pt x="211328" y="124710"/>
                    <a:pt x="1325506" y="126156"/>
                  </a:cubicBezTo>
                  <a:lnTo>
                    <a:pt x="7494378" y="129026"/>
                  </a:lnTo>
                  <a:cubicBezTo>
                    <a:pt x="7494378" y="129026"/>
                    <a:pt x="8509344" y="144112"/>
                    <a:pt x="8845760" y="0"/>
                  </a:cubicBezTo>
                  <a:lnTo>
                    <a:pt x="0" y="0"/>
                  </a:lnTo>
                  <a:close/>
                </a:path>
              </a:pathLst>
            </a:custGeom>
            <a:solidFill>
              <a:schemeClr val="tx1">
                <a:lumMod val="50000"/>
                <a:lumOff val="50000"/>
              </a:schemeClr>
            </a:solidFill>
            <a:ln w="222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7200" b="0" i="0" dirty="0">
                <a:latin typeface="Bitter" pitchFamily="2" charset="77"/>
              </a:endParaRPr>
            </a:p>
          </p:txBody>
        </p:sp>
        <p:sp>
          <p:nvSpPr>
            <p:cNvPr id="25" name="Freeform: Shape 15">
              <a:extLst>
                <a:ext uri="{FF2B5EF4-FFF2-40B4-BE49-F238E27FC236}">
                  <a16:creationId xmlns:a16="http://schemas.microsoft.com/office/drawing/2014/main" id="{8357D16E-60D8-9AA4-80A2-511429091C47}"/>
                </a:ext>
              </a:extLst>
            </p:cNvPr>
            <p:cNvSpPr/>
            <p:nvPr/>
          </p:nvSpPr>
          <p:spPr>
            <a:xfrm>
              <a:off x="7188038" y="5763128"/>
              <a:ext cx="1478402" cy="62800"/>
            </a:xfrm>
            <a:custGeom>
              <a:avLst/>
              <a:gdLst>
                <a:gd name="connsiteX0" fmla="*/ 1643120 w 1683459"/>
                <a:gd name="connsiteY0" fmla="*/ 71511 h 71510"/>
                <a:gd name="connsiteX1" fmla="*/ 40339 w 1683459"/>
                <a:gd name="connsiteY1" fmla="*/ 71511 h 71510"/>
                <a:gd name="connsiteX2" fmla="*/ 0 w 1683459"/>
                <a:gd name="connsiteY2" fmla="*/ 31172 h 71510"/>
                <a:gd name="connsiteX3" fmla="*/ 0 w 1683459"/>
                <a:gd name="connsiteY3" fmla="*/ 0 h 71510"/>
                <a:gd name="connsiteX4" fmla="*/ 1683459 w 1683459"/>
                <a:gd name="connsiteY4" fmla="*/ 0 h 71510"/>
                <a:gd name="connsiteX5" fmla="*/ 1683459 w 1683459"/>
                <a:gd name="connsiteY5" fmla="*/ 31172 h 71510"/>
                <a:gd name="connsiteX6" fmla="*/ 1643120 w 1683459"/>
                <a:gd name="connsiteY6" fmla="*/ 71511 h 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459" h="71510">
                  <a:moveTo>
                    <a:pt x="1643120" y="71511"/>
                  </a:moveTo>
                  <a:lnTo>
                    <a:pt x="40339" y="71511"/>
                  </a:lnTo>
                  <a:cubicBezTo>
                    <a:pt x="18067" y="71511"/>
                    <a:pt x="0" y="53444"/>
                    <a:pt x="0" y="31172"/>
                  </a:cubicBezTo>
                  <a:lnTo>
                    <a:pt x="0" y="0"/>
                  </a:lnTo>
                  <a:lnTo>
                    <a:pt x="1683459" y="0"/>
                  </a:lnTo>
                  <a:lnTo>
                    <a:pt x="1683459" y="31172"/>
                  </a:lnTo>
                  <a:cubicBezTo>
                    <a:pt x="1683459" y="53444"/>
                    <a:pt x="1665392" y="71511"/>
                    <a:pt x="1643120" y="71511"/>
                  </a:cubicBezTo>
                  <a:close/>
                </a:path>
              </a:pathLst>
            </a:custGeom>
            <a:solidFill>
              <a:schemeClr val="bg1"/>
            </a:solidFill>
            <a:ln w="2223" cap="flat">
              <a:noFill/>
              <a:prstDash val="solid"/>
              <a:miter/>
            </a:ln>
          </p:spPr>
          <p:txBody>
            <a:bodyPr rtlCol="0" anchor="ctr"/>
            <a:lstStyle/>
            <a:p>
              <a:endParaRPr lang="en-GB" sz="7200" b="0" i="0" dirty="0">
                <a:latin typeface="Bitter" pitchFamily="2" charset="77"/>
              </a:endParaRPr>
            </a:p>
          </p:txBody>
        </p:sp>
        <p:sp>
          <p:nvSpPr>
            <p:cNvPr id="26" name="Freeform: Shape 16">
              <a:extLst>
                <a:ext uri="{FF2B5EF4-FFF2-40B4-BE49-F238E27FC236}">
                  <a16:creationId xmlns:a16="http://schemas.microsoft.com/office/drawing/2014/main" id="{A566EF6C-9C4C-48DE-2C87-3F455245F72B}"/>
                </a:ext>
              </a:extLst>
            </p:cNvPr>
            <p:cNvSpPr/>
            <p:nvPr/>
          </p:nvSpPr>
          <p:spPr>
            <a:xfrm>
              <a:off x="6939319"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sp>
          <p:nvSpPr>
            <p:cNvPr id="27" name="Freeform: Shape 17">
              <a:extLst>
                <a:ext uri="{FF2B5EF4-FFF2-40B4-BE49-F238E27FC236}">
                  <a16:creationId xmlns:a16="http://schemas.microsoft.com/office/drawing/2014/main" id="{E3EB25D0-2BF7-2B77-87E3-9AB5EA7910EA}"/>
                </a:ext>
              </a:extLst>
            </p:cNvPr>
            <p:cNvSpPr/>
            <p:nvPr/>
          </p:nvSpPr>
          <p:spPr>
            <a:xfrm>
              <a:off x="8848236" y="5854799"/>
              <a:ext cx="53030" cy="24619"/>
            </a:xfrm>
            <a:custGeom>
              <a:avLst/>
              <a:gdLst>
                <a:gd name="connsiteX0" fmla="*/ 0 w 60385"/>
                <a:gd name="connsiteY0" fmla="*/ 0 h 28034"/>
                <a:gd name="connsiteX1" fmla="*/ 60386 w 60385"/>
                <a:gd name="connsiteY1" fmla="*/ 0 h 28034"/>
                <a:gd name="connsiteX2" fmla="*/ 60386 w 60385"/>
                <a:gd name="connsiteY2" fmla="*/ 28035 h 28034"/>
                <a:gd name="connsiteX3" fmla="*/ 0 w 60385"/>
                <a:gd name="connsiteY3" fmla="*/ 28035 h 28034"/>
              </a:gdLst>
              <a:ahLst/>
              <a:cxnLst>
                <a:cxn ang="0">
                  <a:pos x="connsiteX0" y="connsiteY0"/>
                </a:cxn>
                <a:cxn ang="0">
                  <a:pos x="connsiteX1" y="connsiteY1"/>
                </a:cxn>
                <a:cxn ang="0">
                  <a:pos x="connsiteX2" y="connsiteY2"/>
                </a:cxn>
                <a:cxn ang="0">
                  <a:pos x="connsiteX3" y="connsiteY3"/>
                </a:cxn>
              </a:cxnLst>
              <a:rect l="l" t="t" r="r" b="b"/>
              <a:pathLst>
                <a:path w="60385" h="28034">
                  <a:moveTo>
                    <a:pt x="0" y="0"/>
                  </a:moveTo>
                  <a:lnTo>
                    <a:pt x="60386" y="0"/>
                  </a:lnTo>
                  <a:lnTo>
                    <a:pt x="60386" y="28035"/>
                  </a:lnTo>
                  <a:lnTo>
                    <a:pt x="0" y="28035"/>
                  </a:lnTo>
                  <a:close/>
                </a:path>
              </a:pathLst>
            </a:custGeom>
            <a:solidFill>
              <a:srgbClr val="808080"/>
            </a:solidFill>
            <a:ln w="2223" cap="flat">
              <a:noFill/>
              <a:prstDash val="solid"/>
              <a:miter/>
            </a:ln>
          </p:spPr>
          <p:txBody>
            <a:bodyPr rtlCol="0" anchor="ctr"/>
            <a:lstStyle/>
            <a:p>
              <a:endParaRPr lang="en-GB" sz="7200" b="0" i="0" dirty="0">
                <a:latin typeface="Bitter" pitchFamily="2" charset="77"/>
              </a:endParaRPr>
            </a:p>
          </p:txBody>
        </p:sp>
      </p:grpSp>
      <p:sp>
        <p:nvSpPr>
          <p:cNvPr id="28" name="Picture Placeholder 19">
            <a:extLst>
              <a:ext uri="{FF2B5EF4-FFF2-40B4-BE49-F238E27FC236}">
                <a16:creationId xmlns:a16="http://schemas.microsoft.com/office/drawing/2014/main" id="{0D2C5883-33D8-5127-5DB3-D353A884BD0E}"/>
              </a:ext>
            </a:extLst>
          </p:cNvPr>
          <p:cNvSpPr>
            <a:spLocks noGrp="1"/>
          </p:cNvSpPr>
          <p:nvPr>
            <p:ph type="pic" sz="quarter" idx="13" hasCustomPrompt="1"/>
          </p:nvPr>
        </p:nvSpPr>
        <p:spPr>
          <a:xfrm>
            <a:off x="10290005" y="4087482"/>
            <a:ext cx="9477698" cy="6161282"/>
          </a:xfrm>
          <a:prstGeom prst="round2SameRect">
            <a:avLst>
              <a:gd name="adj1" fmla="val 4344"/>
              <a:gd name="adj2" fmla="val 0"/>
            </a:avLst>
          </a:prstGeom>
          <a:solidFill>
            <a:schemeClr val="bg1"/>
          </a:solidFill>
        </p:spPr>
        <p:txBody>
          <a:bodyPr bIns="576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2400">
                <a:solidFill>
                  <a:schemeClr val="accent1">
                    <a:lumMod val="40000"/>
                    <a:lumOff val="60000"/>
                  </a:schemeClr>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9" name="Rectangle 28">
            <a:extLst>
              <a:ext uri="{FF2B5EF4-FFF2-40B4-BE49-F238E27FC236}">
                <a16:creationId xmlns:a16="http://schemas.microsoft.com/office/drawing/2014/main" id="{D1623CFD-093B-E0CB-1343-4F74D9CE229B}"/>
              </a:ext>
            </a:extLst>
          </p:cNvPr>
          <p:cNvSpPr/>
          <p:nvPr userDrawn="1"/>
        </p:nvSpPr>
        <p:spPr>
          <a:xfrm>
            <a:off x="0" y="3257550"/>
            <a:ext cx="6433299" cy="8297863"/>
          </a:xfrm>
          <a:prstGeom prst="rect">
            <a:avLst/>
          </a:prstGeom>
          <a:solidFill>
            <a:schemeClr val="tx1">
              <a:lumMod val="75000"/>
              <a:lumOff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GB" sz="1600" b="0" i="0" dirty="0">
              <a:solidFill>
                <a:schemeClr val="bg1"/>
              </a:solidFill>
              <a:latin typeface="Rubik" pitchFamily="2" charset="-79"/>
            </a:endParaRPr>
          </a:p>
        </p:txBody>
      </p:sp>
      <p:sp>
        <p:nvSpPr>
          <p:cNvPr id="38" name="Title 1">
            <a:extLst>
              <a:ext uri="{FF2B5EF4-FFF2-40B4-BE49-F238E27FC236}">
                <a16:creationId xmlns:a16="http://schemas.microsoft.com/office/drawing/2014/main" id="{7BDFDF52-92AB-9057-6168-397A9CC23251}"/>
              </a:ext>
            </a:extLst>
          </p:cNvPr>
          <p:cNvSpPr>
            <a:spLocks noGrp="1"/>
          </p:cNvSpPr>
          <p:nvPr>
            <p:ph type="title" hasCustomPrompt="1"/>
          </p:nvPr>
        </p:nvSpPr>
        <p:spPr>
          <a:xfrm>
            <a:off x="706438" y="1096963"/>
            <a:ext cx="22969536" cy="1439862"/>
          </a:xfrm>
        </p:spPr>
        <p:txBody>
          <a:bodyPr/>
          <a:lstStyle>
            <a:lvl1pPr>
              <a:defRPr>
                <a:solidFill>
                  <a:schemeClr val="bg1">
                    <a:lumMod val="95000"/>
                  </a:schemeClr>
                </a:solidFill>
              </a:defRPr>
            </a:lvl1pPr>
          </a:lstStyle>
          <a:p>
            <a:r>
              <a:rPr lang="en-GB"/>
              <a:t>Enter title</a:t>
            </a:r>
            <a:endParaRPr lang="en-GB" dirty="0"/>
          </a:p>
        </p:txBody>
      </p:sp>
      <p:cxnSp>
        <p:nvCxnSpPr>
          <p:cNvPr id="39" name="Straight Connector 38">
            <a:extLst>
              <a:ext uri="{FF2B5EF4-FFF2-40B4-BE49-F238E27FC236}">
                <a16:creationId xmlns:a16="http://schemas.microsoft.com/office/drawing/2014/main" id="{E7976943-8454-B095-A5FB-0A68A0A4855F}"/>
              </a:ext>
            </a:extLst>
          </p:cNvPr>
          <p:cNvCxnSpPr>
            <a:cxnSpLocks/>
          </p:cNvCxnSpPr>
          <p:nvPr userDrawn="1"/>
        </p:nvCxnSpPr>
        <p:spPr>
          <a:xfrm flipH="1">
            <a:off x="706438" y="10577951"/>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FBD640-5244-5874-78C3-25FF85BE44B5}"/>
              </a:ext>
            </a:extLst>
          </p:cNvPr>
          <p:cNvCxnSpPr>
            <a:cxnSpLocks/>
          </p:cNvCxnSpPr>
          <p:nvPr userDrawn="1"/>
        </p:nvCxnSpPr>
        <p:spPr>
          <a:xfrm flipH="1">
            <a:off x="4271100" y="4350188"/>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9FD93B75-C43A-B3CE-9F1E-E7049E15FA82}"/>
              </a:ext>
            </a:extLst>
          </p:cNvPr>
          <p:cNvSpPr>
            <a:spLocks noGrp="1"/>
          </p:cNvSpPr>
          <p:nvPr>
            <p:ph type="ftr" sz="quarter" idx="16"/>
          </p:nvPr>
        </p:nvSpPr>
        <p:spPr>
          <a:xfrm>
            <a:off x="706436" y="12278450"/>
            <a:ext cx="17245013" cy="720000"/>
          </a:xfrm>
        </p:spPr>
        <p:txBody>
          <a:bodyPr/>
          <a:lstStyle>
            <a:lvl1pPr>
              <a:defRPr>
                <a:solidFill>
                  <a:schemeClr val="bg1">
                    <a:lumMod val="95000"/>
                  </a:schemeClr>
                </a:solidFill>
              </a:defRPr>
            </a:lvl1pPr>
          </a:lstStyle>
          <a:p>
            <a:endParaRPr lang="en-GB" dirty="0"/>
          </a:p>
        </p:txBody>
      </p:sp>
      <p:sp>
        <p:nvSpPr>
          <p:cNvPr id="2" name="Text Placeholder 17">
            <a:extLst>
              <a:ext uri="{FF2B5EF4-FFF2-40B4-BE49-F238E27FC236}">
                <a16:creationId xmlns:a16="http://schemas.microsoft.com/office/drawing/2014/main" id="{688096A6-E5FE-7F7D-C5B5-8A580ABBC006}"/>
              </a:ext>
            </a:extLst>
          </p:cNvPr>
          <p:cNvSpPr>
            <a:spLocks noGrp="1"/>
          </p:cNvSpPr>
          <p:nvPr>
            <p:ph type="body" sz="quarter" idx="14" hasCustomPrompt="1"/>
          </p:nvPr>
        </p:nvSpPr>
        <p:spPr>
          <a:xfrm>
            <a:off x="706437" y="7956770"/>
            <a:ext cx="5004662" cy="2073275"/>
          </a:xfrm>
        </p:spPr>
        <p:txBody>
          <a:bodyPr lIns="0">
            <a:normAutofit/>
          </a:bodyPr>
          <a:lstStyle>
            <a:lvl1pPr marL="0" indent="0" algn="ctr">
              <a:lnSpc>
                <a:spcPct val="150000"/>
              </a:lnSpc>
              <a:spcBef>
                <a:spcPts val="0"/>
              </a:spcBef>
              <a:spcAft>
                <a:spcPts val="0"/>
              </a:spcAft>
              <a:buNone/>
              <a:defRPr sz="2400">
                <a:solidFill>
                  <a:schemeClr val="bg1"/>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sp>
        <p:nvSpPr>
          <p:cNvPr id="7" name="Text Placeholder 6">
            <a:extLst>
              <a:ext uri="{FF2B5EF4-FFF2-40B4-BE49-F238E27FC236}">
                <a16:creationId xmlns:a16="http://schemas.microsoft.com/office/drawing/2014/main" id="{851E52F8-20F8-3EB8-AE78-9642B6050BC2}"/>
              </a:ext>
            </a:extLst>
          </p:cNvPr>
          <p:cNvSpPr>
            <a:spLocks noGrp="1"/>
          </p:cNvSpPr>
          <p:nvPr>
            <p:ph type="body" sz="quarter" idx="17" hasCustomPrompt="1"/>
          </p:nvPr>
        </p:nvSpPr>
        <p:spPr>
          <a:xfrm>
            <a:off x="706439" y="4350188"/>
            <a:ext cx="5004662" cy="3055500"/>
          </a:xfrm>
        </p:spPr>
        <p:txBody>
          <a:bodyPr anchor="ctr"/>
          <a:lstStyle>
            <a:lvl1pPr algn="ctr">
              <a:lnSpc>
                <a:spcPct val="100000"/>
              </a:lnSpc>
              <a:spcBef>
                <a:spcPts val="0"/>
              </a:spcBef>
              <a:defRPr b="1" i="0">
                <a:solidFill>
                  <a:schemeClr val="bg1"/>
                </a:solidFill>
                <a:latin typeface="Bitter SemiBold"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GB"/>
              <a:t>Enter subtitle</a:t>
            </a:r>
            <a:endParaRPr lang="en-GB" dirty="0"/>
          </a:p>
        </p:txBody>
      </p:sp>
    </p:spTree>
    <p:custDataLst>
      <p:tags r:id="rId1"/>
    </p:custDataLst>
    <p:extLst>
      <p:ext uri="{BB962C8B-B14F-4D97-AF65-F5344CB8AC3E}">
        <p14:creationId xmlns:p14="http://schemas.microsoft.com/office/powerpoint/2010/main" val="3917043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creen light">
    <p:spTree>
      <p:nvGrpSpPr>
        <p:cNvPr id="1" name=""/>
        <p:cNvGrpSpPr/>
        <p:nvPr/>
      </p:nvGrpSpPr>
      <p:grpSpPr>
        <a:xfrm>
          <a:off x="0" y="0"/>
          <a:ext cx="0" cy="0"/>
          <a:chOff x="0" y="0"/>
          <a:chExt cx="0" cy="0"/>
        </a:xfrm>
      </p:grpSpPr>
      <p:pic>
        <p:nvPicPr>
          <p:cNvPr id="3" name="Picture 2" descr="A screen shot of an open computer sitting on top of a table&#10;&#10;Description automatically generated">
            <a:extLst>
              <a:ext uri="{FF2B5EF4-FFF2-40B4-BE49-F238E27FC236}">
                <a16:creationId xmlns:a16="http://schemas.microsoft.com/office/drawing/2014/main" id="{5A92E3CB-D315-7740-2EE0-ABDF5E1929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213" r="1008" b="3053"/>
          <a:stretch/>
        </p:blipFill>
        <p:spPr>
          <a:xfrm>
            <a:off x="6430965" y="-19809"/>
            <a:ext cx="17964000" cy="11583316"/>
          </a:xfrm>
          <a:prstGeom prst="rect">
            <a:avLst/>
          </a:prstGeom>
          <a:effectLst/>
        </p:spPr>
      </p:pic>
      <p:sp>
        <p:nvSpPr>
          <p:cNvPr id="4" name="Rectangle 3">
            <a:extLst>
              <a:ext uri="{FF2B5EF4-FFF2-40B4-BE49-F238E27FC236}">
                <a16:creationId xmlns:a16="http://schemas.microsoft.com/office/drawing/2014/main" id="{45814711-32AF-D9AC-E31F-00155636B24B}"/>
              </a:ext>
            </a:extLst>
          </p:cNvPr>
          <p:cNvSpPr>
            <a:spLocks/>
          </p:cNvSpPr>
          <p:nvPr userDrawn="1"/>
        </p:nvSpPr>
        <p:spPr>
          <a:xfrm>
            <a:off x="-17999" y="-19809"/>
            <a:ext cx="6448962" cy="11575222"/>
          </a:xfrm>
          <a:prstGeom prst="rect">
            <a:avLst/>
          </a:prstGeom>
          <a:solidFill>
            <a:schemeClr val="bg1">
              <a:lumMod val="95000"/>
              <a:alpha val="86000"/>
            </a:schemeClr>
          </a:solidFill>
          <a:ln>
            <a:noFill/>
          </a:ln>
          <a:effectLst>
            <a:outerShdw blurRad="635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FFFFFF"/>
              </a:solidFill>
              <a:effectLst/>
              <a:uLnTx/>
              <a:uFillTx/>
              <a:latin typeface="Rubik" pitchFamily="2" charset="-79"/>
              <a:ea typeface="+mn-ea"/>
              <a:cs typeface="+mn-cs"/>
            </a:endParaRPr>
          </a:p>
        </p:txBody>
      </p:sp>
      <p:sp>
        <p:nvSpPr>
          <p:cNvPr id="5" name="Title 1">
            <a:extLst>
              <a:ext uri="{FF2B5EF4-FFF2-40B4-BE49-F238E27FC236}">
                <a16:creationId xmlns:a16="http://schemas.microsoft.com/office/drawing/2014/main" id="{C1A313EA-0FA9-55BF-7E83-B4A4DC0D3B12}"/>
              </a:ext>
            </a:extLst>
          </p:cNvPr>
          <p:cNvSpPr>
            <a:spLocks noGrp="1"/>
          </p:cNvSpPr>
          <p:nvPr>
            <p:ph type="title" hasCustomPrompt="1"/>
          </p:nvPr>
        </p:nvSpPr>
        <p:spPr>
          <a:xfrm>
            <a:off x="706438" y="3257549"/>
            <a:ext cx="5148167" cy="2060820"/>
          </a:xfrm>
        </p:spPr>
        <p:txBody>
          <a:bodyPr vert="horz" lIns="0" tIns="45720" rIns="91440" bIns="45720" rtlCol="0" anchor="ctr">
            <a:normAutofit/>
          </a:bodyPr>
          <a:lstStyle>
            <a:lvl1pPr>
              <a:defRPr lang="en-GB" sz="3200">
                <a:solidFill>
                  <a:schemeClr val="tx1">
                    <a:lumMod val="75000"/>
                    <a:lumOff val="25000"/>
                  </a:schemeClr>
                </a:solidFill>
              </a:defRPr>
            </a:lvl1pPr>
          </a:lstStyle>
          <a:p>
            <a:pPr marL="0" lvl="0" algn="ctr"/>
            <a:r>
              <a:rPr lang="en-GB"/>
              <a:t>Enter title</a:t>
            </a:r>
            <a:endParaRPr lang="en-GB" dirty="0"/>
          </a:p>
        </p:txBody>
      </p:sp>
      <p:sp>
        <p:nvSpPr>
          <p:cNvPr id="10" name="Picture Placeholder 15">
            <a:extLst>
              <a:ext uri="{FF2B5EF4-FFF2-40B4-BE49-F238E27FC236}">
                <a16:creationId xmlns:a16="http://schemas.microsoft.com/office/drawing/2014/main" id="{372F800C-C7AC-A704-2650-8F725E775EFC}"/>
              </a:ext>
            </a:extLst>
          </p:cNvPr>
          <p:cNvSpPr>
            <a:spLocks noGrp="1"/>
          </p:cNvSpPr>
          <p:nvPr>
            <p:ph type="pic" sz="quarter" idx="13" hasCustomPrompt="1"/>
          </p:nvPr>
        </p:nvSpPr>
        <p:spPr>
          <a:xfrm>
            <a:off x="9542760" y="1079406"/>
            <a:ext cx="11405937" cy="7143319"/>
          </a:xfrm>
          <a:solidFill>
            <a:schemeClr val="accent1"/>
          </a:solidFill>
        </p:spPr>
        <p:txBody>
          <a:bodyPr vert="horz" lIns="72000" tIns="72000" rIns="72000" bIns="1188000" rtlCol="0" anchor="ctr" anchorCtr="0">
            <a:normAutofit/>
          </a:bodyPr>
          <a:lstStyle>
            <a:lvl1pPr marL="0" indent="0" algn="ctr">
              <a:buNone/>
              <a:defRPr lang="en-GB" sz="3600" dirty="0">
                <a:solidFill>
                  <a:schemeClr val="bg1"/>
                </a:solidFill>
              </a:defRPr>
            </a:lvl1pPr>
          </a:lstStyle>
          <a:p>
            <a:r>
              <a:rPr lang="en-GB"/>
              <a:t>Click on the icon to add an image in this place-holder</a:t>
            </a:r>
            <a:endParaRPr lang="en-GB" dirty="0"/>
          </a:p>
        </p:txBody>
      </p:sp>
      <p:sp>
        <p:nvSpPr>
          <p:cNvPr id="11" name="Text Placeholder 17">
            <a:extLst>
              <a:ext uri="{FF2B5EF4-FFF2-40B4-BE49-F238E27FC236}">
                <a16:creationId xmlns:a16="http://schemas.microsoft.com/office/drawing/2014/main" id="{06E36F28-7BE0-1F05-B910-0A302D9EA486}"/>
              </a:ext>
            </a:extLst>
          </p:cNvPr>
          <p:cNvSpPr>
            <a:spLocks noGrp="1"/>
          </p:cNvSpPr>
          <p:nvPr>
            <p:ph type="body" sz="quarter" idx="14" hasCustomPrompt="1"/>
          </p:nvPr>
        </p:nvSpPr>
        <p:spPr>
          <a:xfrm>
            <a:off x="706438" y="5706186"/>
            <a:ext cx="5148185" cy="3094750"/>
          </a:xfrm>
        </p:spPr>
        <p:txBody>
          <a:bodyPr lIns="0">
            <a:normAutofit/>
          </a:bodyPr>
          <a:lstStyle>
            <a:lvl1pPr marL="0" indent="0" algn="ctr">
              <a:lnSpc>
                <a:spcPct val="150000"/>
              </a:lnSpc>
              <a:spcBef>
                <a:spcPts val="0"/>
              </a:spcBef>
              <a:spcAft>
                <a:spcPts val="0"/>
              </a:spcAft>
              <a:buNone/>
              <a:defRPr sz="2400">
                <a:solidFill>
                  <a:schemeClr val="tx1">
                    <a:lumMod val="75000"/>
                    <a:lumOff val="25000"/>
                  </a:schemeClr>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cxnSp>
        <p:nvCxnSpPr>
          <p:cNvPr id="15" name="Straight Connector 14">
            <a:extLst>
              <a:ext uri="{FF2B5EF4-FFF2-40B4-BE49-F238E27FC236}">
                <a16:creationId xmlns:a16="http://schemas.microsoft.com/office/drawing/2014/main" id="{51DA7E5C-95ED-7AF8-562C-9308F38DEFB5}"/>
              </a:ext>
            </a:extLst>
          </p:cNvPr>
          <p:cNvCxnSpPr>
            <a:cxnSpLocks/>
          </p:cNvCxnSpPr>
          <p:nvPr userDrawn="1"/>
        </p:nvCxnSpPr>
        <p:spPr>
          <a:xfrm flipH="1">
            <a:off x="706438" y="9463756"/>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63B9EE-98E2-2FFC-1E03-966B802FDBE3}"/>
              </a:ext>
            </a:extLst>
          </p:cNvPr>
          <p:cNvCxnSpPr>
            <a:cxnSpLocks/>
          </p:cNvCxnSpPr>
          <p:nvPr userDrawn="1"/>
        </p:nvCxnSpPr>
        <p:spPr>
          <a:xfrm flipH="1">
            <a:off x="4414605" y="2545824"/>
            <a:ext cx="1440000"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32F18697-F94C-0ECA-B2CA-0F1C1A02C0BC}"/>
              </a:ext>
            </a:extLst>
          </p:cNvPr>
          <p:cNvSpPr>
            <a:spLocks noGrp="1"/>
          </p:cNvSpPr>
          <p:nvPr>
            <p:ph type="ftr" sz="quarter" idx="11"/>
          </p:nvPr>
        </p:nvSpPr>
        <p:spPr>
          <a:xfrm>
            <a:off x="706438" y="12293599"/>
            <a:ext cx="17245012" cy="720726"/>
          </a:xfrm>
          <a:prstGeom prst="rect">
            <a:avLst/>
          </a:prstGeom>
        </p:spPr>
        <p:txBody>
          <a:bodyPr/>
          <a:lstStyle/>
          <a:p>
            <a:endParaRPr lang="en-GB" dirty="0"/>
          </a:p>
        </p:txBody>
      </p:sp>
    </p:spTree>
    <p:custDataLst>
      <p:tags r:id="rId1"/>
    </p:custDataLst>
    <p:extLst>
      <p:ext uri="{BB962C8B-B14F-4D97-AF65-F5344CB8AC3E}">
        <p14:creationId xmlns:p14="http://schemas.microsoft.com/office/powerpoint/2010/main" val="2415742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creen dark">
    <p:spTree>
      <p:nvGrpSpPr>
        <p:cNvPr id="1" name=""/>
        <p:cNvGrpSpPr/>
        <p:nvPr/>
      </p:nvGrpSpPr>
      <p:grpSpPr>
        <a:xfrm>
          <a:off x="0" y="0"/>
          <a:ext cx="0" cy="0"/>
          <a:chOff x="0" y="0"/>
          <a:chExt cx="0" cy="0"/>
        </a:xfrm>
      </p:grpSpPr>
      <p:pic>
        <p:nvPicPr>
          <p:cNvPr id="3" name="Picture 2" descr="A screen shot of an open computer sitting on top of a table&#10;&#10;Description automatically generated">
            <a:extLst>
              <a:ext uri="{FF2B5EF4-FFF2-40B4-BE49-F238E27FC236}">
                <a16:creationId xmlns:a16="http://schemas.microsoft.com/office/drawing/2014/main" id="{5A92E3CB-D315-7740-2EE0-ABDF5E1929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213" r="1008" b="3053"/>
          <a:stretch/>
        </p:blipFill>
        <p:spPr>
          <a:xfrm>
            <a:off x="6430965" y="-19809"/>
            <a:ext cx="17964000" cy="11583316"/>
          </a:xfrm>
          <a:prstGeom prst="rect">
            <a:avLst/>
          </a:prstGeom>
          <a:effectLst/>
        </p:spPr>
      </p:pic>
      <p:sp>
        <p:nvSpPr>
          <p:cNvPr id="4" name="Rectangle 3">
            <a:extLst>
              <a:ext uri="{FF2B5EF4-FFF2-40B4-BE49-F238E27FC236}">
                <a16:creationId xmlns:a16="http://schemas.microsoft.com/office/drawing/2014/main" id="{45814711-32AF-D9AC-E31F-00155636B24B}"/>
              </a:ext>
            </a:extLst>
          </p:cNvPr>
          <p:cNvSpPr>
            <a:spLocks/>
          </p:cNvSpPr>
          <p:nvPr userDrawn="1"/>
        </p:nvSpPr>
        <p:spPr>
          <a:xfrm>
            <a:off x="-17999" y="-19809"/>
            <a:ext cx="6448962" cy="11575222"/>
          </a:xfrm>
          <a:prstGeom prst="rect">
            <a:avLst/>
          </a:prstGeom>
          <a:solidFill>
            <a:schemeClr val="tx1">
              <a:lumMod val="85000"/>
              <a:lumOff val="15000"/>
              <a:alpha val="86000"/>
            </a:schemeClr>
          </a:solidFill>
          <a:ln>
            <a:noFill/>
          </a:ln>
          <a:effectLst>
            <a:outerShdw blurRad="635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FFFFFF"/>
              </a:solidFill>
              <a:effectLst/>
              <a:uLnTx/>
              <a:uFillTx/>
              <a:latin typeface="Rubik" pitchFamily="2" charset="-79"/>
              <a:ea typeface="+mn-ea"/>
              <a:cs typeface="+mn-cs"/>
            </a:endParaRPr>
          </a:p>
        </p:txBody>
      </p:sp>
      <p:sp>
        <p:nvSpPr>
          <p:cNvPr id="10" name="Picture Placeholder 15">
            <a:extLst>
              <a:ext uri="{FF2B5EF4-FFF2-40B4-BE49-F238E27FC236}">
                <a16:creationId xmlns:a16="http://schemas.microsoft.com/office/drawing/2014/main" id="{372F800C-C7AC-A704-2650-8F725E775EFC}"/>
              </a:ext>
            </a:extLst>
          </p:cNvPr>
          <p:cNvSpPr>
            <a:spLocks noGrp="1"/>
          </p:cNvSpPr>
          <p:nvPr>
            <p:ph type="pic" sz="quarter" idx="13" hasCustomPrompt="1"/>
          </p:nvPr>
        </p:nvSpPr>
        <p:spPr>
          <a:xfrm>
            <a:off x="9542760" y="1079406"/>
            <a:ext cx="11405937" cy="7143319"/>
          </a:xfrm>
          <a:solidFill>
            <a:schemeClr val="accent1"/>
          </a:solidFill>
        </p:spPr>
        <p:txBody>
          <a:bodyPr vert="horz" lIns="72000" tIns="72000" rIns="72000" bIns="1188000" rtlCol="0" anchor="ctr" anchorCtr="0">
            <a:normAutofit/>
          </a:bodyPr>
          <a:lstStyle>
            <a:lvl1pPr marL="0" indent="0" algn="ctr">
              <a:buNone/>
              <a:defRPr lang="en-GB" sz="3600" dirty="0">
                <a:solidFill>
                  <a:schemeClr val="bg1"/>
                </a:solidFill>
              </a:defRPr>
            </a:lvl1pPr>
          </a:lstStyle>
          <a:p>
            <a:r>
              <a:rPr lang="en-GB"/>
              <a:t>Click on the icon to add an image in this place-holder</a:t>
            </a:r>
            <a:endParaRPr lang="en-GB" dirty="0"/>
          </a:p>
        </p:txBody>
      </p:sp>
      <p:cxnSp>
        <p:nvCxnSpPr>
          <p:cNvPr id="15" name="Straight Connector 14">
            <a:extLst>
              <a:ext uri="{FF2B5EF4-FFF2-40B4-BE49-F238E27FC236}">
                <a16:creationId xmlns:a16="http://schemas.microsoft.com/office/drawing/2014/main" id="{51DA7E5C-95ED-7AF8-562C-9308F38DEFB5}"/>
              </a:ext>
            </a:extLst>
          </p:cNvPr>
          <p:cNvCxnSpPr>
            <a:cxnSpLocks/>
          </p:cNvCxnSpPr>
          <p:nvPr userDrawn="1"/>
        </p:nvCxnSpPr>
        <p:spPr>
          <a:xfrm flipH="1">
            <a:off x="706438" y="9463756"/>
            <a:ext cx="1440000" cy="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63B9EE-98E2-2FFC-1E03-966B802FDBE3}"/>
              </a:ext>
            </a:extLst>
          </p:cNvPr>
          <p:cNvCxnSpPr>
            <a:cxnSpLocks/>
          </p:cNvCxnSpPr>
          <p:nvPr userDrawn="1"/>
        </p:nvCxnSpPr>
        <p:spPr>
          <a:xfrm flipH="1">
            <a:off x="4414605" y="2545824"/>
            <a:ext cx="1440000" cy="0"/>
          </a:xfrm>
          <a:prstGeom prst="line">
            <a:avLst/>
          </a:prstGeom>
          <a:ln w="50800" cap="rnd">
            <a:solidFill>
              <a:schemeClr val="bg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32F18697-F94C-0ECA-B2CA-0F1C1A02C0BC}"/>
              </a:ext>
            </a:extLst>
          </p:cNvPr>
          <p:cNvSpPr>
            <a:spLocks noGrp="1"/>
          </p:cNvSpPr>
          <p:nvPr>
            <p:ph type="ftr" sz="quarter" idx="11"/>
          </p:nvPr>
        </p:nvSpPr>
        <p:spPr>
          <a:xfrm>
            <a:off x="706438" y="12293599"/>
            <a:ext cx="17245012" cy="720726"/>
          </a:xfrm>
          <a:prstGeom prst="rect">
            <a:avLst/>
          </a:prstGeom>
        </p:spPr>
        <p:txBody>
          <a:bodyPr/>
          <a:lstStyle/>
          <a:p>
            <a:endParaRPr lang="en-GB" dirty="0"/>
          </a:p>
        </p:txBody>
      </p:sp>
      <p:sp>
        <p:nvSpPr>
          <p:cNvPr id="2" name="Title 1">
            <a:extLst>
              <a:ext uri="{FF2B5EF4-FFF2-40B4-BE49-F238E27FC236}">
                <a16:creationId xmlns:a16="http://schemas.microsoft.com/office/drawing/2014/main" id="{5438FAD6-04C2-8AB6-296B-7297810A6BE1}"/>
              </a:ext>
            </a:extLst>
          </p:cNvPr>
          <p:cNvSpPr>
            <a:spLocks noGrp="1"/>
          </p:cNvSpPr>
          <p:nvPr>
            <p:ph type="title" hasCustomPrompt="1"/>
          </p:nvPr>
        </p:nvSpPr>
        <p:spPr>
          <a:xfrm>
            <a:off x="706438" y="3257549"/>
            <a:ext cx="5148167" cy="2060820"/>
          </a:xfrm>
        </p:spPr>
        <p:txBody>
          <a:bodyPr vert="horz" lIns="0" tIns="45720" rIns="91440" bIns="45720" rtlCol="0" anchor="ctr">
            <a:normAutofit/>
          </a:bodyPr>
          <a:lstStyle>
            <a:lvl1pPr algn="ctr">
              <a:defRPr lang="en-GB" sz="3200" b="1" i="0">
                <a:solidFill>
                  <a:schemeClr val="bg1"/>
                </a:solidFill>
                <a:latin typeface="Bitter SemiBold" pitchFamily="2" charset="77"/>
              </a:defRPr>
            </a:lvl1pPr>
          </a:lstStyle>
          <a:p>
            <a:pPr marL="0" lvl="0" algn="ctr"/>
            <a:r>
              <a:rPr lang="en-GB"/>
              <a:t>Enter title</a:t>
            </a:r>
            <a:endParaRPr lang="en-GB" dirty="0"/>
          </a:p>
        </p:txBody>
      </p:sp>
      <p:sp>
        <p:nvSpPr>
          <p:cNvPr id="6" name="Text Placeholder 17">
            <a:extLst>
              <a:ext uri="{FF2B5EF4-FFF2-40B4-BE49-F238E27FC236}">
                <a16:creationId xmlns:a16="http://schemas.microsoft.com/office/drawing/2014/main" id="{A9344FD3-B60D-E438-37A1-C433270B2B81}"/>
              </a:ext>
            </a:extLst>
          </p:cNvPr>
          <p:cNvSpPr>
            <a:spLocks noGrp="1"/>
          </p:cNvSpPr>
          <p:nvPr>
            <p:ph type="body" sz="quarter" idx="14" hasCustomPrompt="1"/>
          </p:nvPr>
        </p:nvSpPr>
        <p:spPr>
          <a:xfrm>
            <a:off x="706438" y="5706186"/>
            <a:ext cx="5148185" cy="3094750"/>
          </a:xfrm>
        </p:spPr>
        <p:txBody>
          <a:bodyPr lIns="0">
            <a:normAutofit/>
          </a:bodyPr>
          <a:lstStyle>
            <a:lvl1pPr marL="0" indent="0" algn="ctr">
              <a:lnSpc>
                <a:spcPct val="150000"/>
              </a:lnSpc>
              <a:spcBef>
                <a:spcPts val="0"/>
              </a:spcBef>
              <a:spcAft>
                <a:spcPts val="0"/>
              </a:spcAft>
              <a:buNone/>
              <a:defRPr sz="2400">
                <a:solidFill>
                  <a:schemeClr val="bg1"/>
                </a:solidFill>
              </a:defRPr>
            </a:lvl1pPr>
            <a:lvl2pPr marL="914354" indent="0" algn="ctr">
              <a:buNone/>
              <a:defRPr>
                <a:solidFill>
                  <a:schemeClr val="bg1"/>
                </a:solidFill>
              </a:defRPr>
            </a:lvl2pPr>
            <a:lvl3pPr marL="1828709" indent="0" algn="ctr">
              <a:buNone/>
              <a:defRPr>
                <a:solidFill>
                  <a:schemeClr val="bg1"/>
                </a:solidFill>
              </a:defRPr>
            </a:lvl3pPr>
            <a:lvl4pPr marL="2743063" indent="0" algn="ctr">
              <a:buNone/>
              <a:defRPr>
                <a:solidFill>
                  <a:schemeClr val="bg1"/>
                </a:solidFill>
              </a:defRPr>
            </a:lvl4pPr>
            <a:lvl5pPr marL="3657417" indent="0" algn="ctr">
              <a:buNone/>
              <a:defRPr>
                <a:solidFill>
                  <a:schemeClr val="bg1"/>
                </a:solidFill>
              </a:defRPr>
            </a:lvl5pPr>
          </a:lstStyle>
          <a:p>
            <a:pPr lvl="0"/>
            <a:r>
              <a:rPr lang="en-GB"/>
              <a:t>Add text</a:t>
            </a:r>
            <a:endParaRPr lang="en-GB" dirty="0"/>
          </a:p>
        </p:txBody>
      </p:sp>
    </p:spTree>
    <p:custDataLst>
      <p:tags r:id="rId1"/>
    </p:custDataLst>
    <p:extLst>
      <p:ext uri="{BB962C8B-B14F-4D97-AF65-F5344CB8AC3E}">
        <p14:creationId xmlns:p14="http://schemas.microsoft.com/office/powerpoint/2010/main" val="1509031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s images">
    <p:bg>
      <p:bgPr>
        <a:solidFill>
          <a:schemeClr val="bg1">
            <a:lumMod val="95000"/>
          </a:schemeClr>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87F768D-A4C7-9337-A620-080067B43090}"/>
              </a:ext>
            </a:extLst>
          </p:cNvPr>
          <p:cNvSpPr>
            <a:spLocks noGrp="1"/>
          </p:cNvSpPr>
          <p:nvPr>
            <p:ph type="title"/>
          </p:nvPr>
        </p:nvSpPr>
        <p:spPr/>
        <p:txBody>
          <a:bodyPr>
            <a:normAutofit/>
          </a:bodyPr>
          <a:lstStyle>
            <a:lvl1pPr>
              <a:defRPr sz="4800" b="1" i="0" spc="0">
                <a:latin typeface="Bitter SemiBold" pitchFamily="2" charset="77"/>
              </a:defRPr>
            </a:lvl1pPr>
          </a:lstStyle>
          <a:p>
            <a:r>
              <a:rPr lang="en-GB"/>
              <a:t>Click to edit Master title style</a:t>
            </a:r>
            <a:endParaRPr lang="en-GB" dirty="0"/>
          </a:p>
        </p:txBody>
      </p:sp>
      <p:sp>
        <p:nvSpPr>
          <p:cNvPr id="21" name="Footer Placeholder 20">
            <a:extLst>
              <a:ext uri="{FF2B5EF4-FFF2-40B4-BE49-F238E27FC236}">
                <a16:creationId xmlns:a16="http://schemas.microsoft.com/office/drawing/2014/main" id="{537C118D-4821-1EC8-1654-0AC4E00ECAF2}"/>
              </a:ext>
            </a:extLst>
          </p:cNvPr>
          <p:cNvSpPr>
            <a:spLocks noGrp="1"/>
          </p:cNvSpPr>
          <p:nvPr>
            <p:ph type="ftr" sz="quarter" idx="48"/>
          </p:nvPr>
        </p:nvSpPr>
        <p:spPr>
          <a:xfrm>
            <a:off x="719137" y="12276141"/>
            <a:ext cx="20113625" cy="722309"/>
          </a:xfrm>
          <a:prstGeom prst="rect">
            <a:avLst/>
          </a:prstGeom>
        </p:spPr>
        <p:txBody>
          <a:bodyPr/>
          <a:lstStyle/>
          <a:p>
            <a:endParaRPr lang="en-GB" dirty="0"/>
          </a:p>
        </p:txBody>
      </p:sp>
      <p:sp>
        <p:nvSpPr>
          <p:cNvPr id="31" name="Picture Placeholder 30">
            <a:extLst>
              <a:ext uri="{FF2B5EF4-FFF2-40B4-BE49-F238E27FC236}">
                <a16:creationId xmlns:a16="http://schemas.microsoft.com/office/drawing/2014/main" id="{5A16CB6B-48E1-C003-EA16-BF4457D85E1B}"/>
              </a:ext>
            </a:extLst>
          </p:cNvPr>
          <p:cNvSpPr>
            <a:spLocks noGrp="1" noChangeAspect="1"/>
          </p:cNvSpPr>
          <p:nvPr>
            <p:ph type="pic" sz="quarter" idx="52" hasCustomPrompt="1"/>
          </p:nvPr>
        </p:nvSpPr>
        <p:spPr>
          <a:xfrm>
            <a:off x="1026839"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6" name="Picture Placeholder 30">
            <a:extLst>
              <a:ext uri="{FF2B5EF4-FFF2-40B4-BE49-F238E27FC236}">
                <a16:creationId xmlns:a16="http://schemas.microsoft.com/office/drawing/2014/main" id="{1FC7D70F-B527-1B63-0644-DC9CA6CA9475}"/>
              </a:ext>
            </a:extLst>
          </p:cNvPr>
          <p:cNvSpPr>
            <a:spLocks noGrp="1" noChangeAspect="1"/>
          </p:cNvSpPr>
          <p:nvPr>
            <p:ph type="pic" sz="quarter" idx="55" hasCustomPrompt="1"/>
          </p:nvPr>
        </p:nvSpPr>
        <p:spPr>
          <a:xfrm>
            <a:off x="6784172"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2" name="Picture Placeholder 30">
            <a:extLst>
              <a:ext uri="{FF2B5EF4-FFF2-40B4-BE49-F238E27FC236}">
                <a16:creationId xmlns:a16="http://schemas.microsoft.com/office/drawing/2014/main" id="{C8FB4C9A-B1E3-C44F-2E08-4EE3907473EC}"/>
              </a:ext>
            </a:extLst>
          </p:cNvPr>
          <p:cNvSpPr>
            <a:spLocks noGrp="1" noChangeAspect="1"/>
          </p:cNvSpPr>
          <p:nvPr>
            <p:ph type="pic" sz="quarter" idx="58" hasCustomPrompt="1"/>
          </p:nvPr>
        </p:nvSpPr>
        <p:spPr>
          <a:xfrm>
            <a:off x="12554025"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5" name="Picture Placeholder 30">
            <a:extLst>
              <a:ext uri="{FF2B5EF4-FFF2-40B4-BE49-F238E27FC236}">
                <a16:creationId xmlns:a16="http://schemas.microsoft.com/office/drawing/2014/main" id="{1E0C90C0-C688-D17A-77D6-D6D2CF088E65}"/>
              </a:ext>
            </a:extLst>
          </p:cNvPr>
          <p:cNvSpPr>
            <a:spLocks noGrp="1" noChangeAspect="1"/>
          </p:cNvSpPr>
          <p:nvPr>
            <p:ph type="pic" sz="quarter" idx="61" hasCustomPrompt="1"/>
          </p:nvPr>
        </p:nvSpPr>
        <p:spPr>
          <a:xfrm>
            <a:off x="18328292" y="3850214"/>
            <a:ext cx="5042812" cy="504000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 name="Text Placeholder 3">
            <a:extLst>
              <a:ext uri="{FF2B5EF4-FFF2-40B4-BE49-F238E27FC236}">
                <a16:creationId xmlns:a16="http://schemas.microsoft.com/office/drawing/2014/main" id="{D42EF660-226F-4C57-4135-13B126FEDB3D}"/>
              </a:ext>
            </a:extLst>
          </p:cNvPr>
          <p:cNvSpPr>
            <a:spLocks noGrp="1"/>
          </p:cNvSpPr>
          <p:nvPr>
            <p:ph type="body" sz="quarter" idx="64" hasCustomPrompt="1"/>
          </p:nvPr>
        </p:nvSpPr>
        <p:spPr>
          <a:xfrm>
            <a:off x="1028244" y="10165209"/>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9" name="Text Placeholder 3">
            <a:extLst>
              <a:ext uri="{FF2B5EF4-FFF2-40B4-BE49-F238E27FC236}">
                <a16:creationId xmlns:a16="http://schemas.microsoft.com/office/drawing/2014/main" id="{FCC0989F-E27F-C814-7AE2-C130186F6667}"/>
              </a:ext>
            </a:extLst>
          </p:cNvPr>
          <p:cNvSpPr>
            <a:spLocks noGrp="1"/>
          </p:cNvSpPr>
          <p:nvPr>
            <p:ph type="body" sz="quarter" idx="68" hasCustomPrompt="1"/>
          </p:nvPr>
        </p:nvSpPr>
        <p:spPr>
          <a:xfrm>
            <a:off x="1028244" y="9495741"/>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16" name="Text Placeholder 3">
            <a:extLst>
              <a:ext uri="{FF2B5EF4-FFF2-40B4-BE49-F238E27FC236}">
                <a16:creationId xmlns:a16="http://schemas.microsoft.com/office/drawing/2014/main" id="{187973AF-CF57-495A-3CB9-E2B493CC249B}"/>
              </a:ext>
            </a:extLst>
          </p:cNvPr>
          <p:cNvSpPr>
            <a:spLocks noGrp="1"/>
          </p:cNvSpPr>
          <p:nvPr>
            <p:ph type="body" sz="quarter" idx="69" hasCustomPrompt="1"/>
          </p:nvPr>
        </p:nvSpPr>
        <p:spPr>
          <a:xfrm>
            <a:off x="6789282" y="10161460"/>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17" name="Text Placeholder 3">
            <a:extLst>
              <a:ext uri="{FF2B5EF4-FFF2-40B4-BE49-F238E27FC236}">
                <a16:creationId xmlns:a16="http://schemas.microsoft.com/office/drawing/2014/main" id="{AAF1F7EF-71A7-B011-F30A-D8D2C4602426}"/>
              </a:ext>
            </a:extLst>
          </p:cNvPr>
          <p:cNvSpPr>
            <a:spLocks noGrp="1"/>
          </p:cNvSpPr>
          <p:nvPr>
            <p:ph type="body" sz="quarter" idx="70" hasCustomPrompt="1"/>
          </p:nvPr>
        </p:nvSpPr>
        <p:spPr>
          <a:xfrm>
            <a:off x="6789282" y="9491992"/>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18" name="Text Placeholder 3">
            <a:extLst>
              <a:ext uri="{FF2B5EF4-FFF2-40B4-BE49-F238E27FC236}">
                <a16:creationId xmlns:a16="http://schemas.microsoft.com/office/drawing/2014/main" id="{85254DEB-F3E4-33ED-19C9-1DBF4F3EBADB}"/>
              </a:ext>
            </a:extLst>
          </p:cNvPr>
          <p:cNvSpPr>
            <a:spLocks noGrp="1"/>
          </p:cNvSpPr>
          <p:nvPr>
            <p:ph type="body" sz="quarter" idx="71" hasCustomPrompt="1"/>
          </p:nvPr>
        </p:nvSpPr>
        <p:spPr>
          <a:xfrm>
            <a:off x="12550319" y="10161460"/>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19" name="Text Placeholder 3">
            <a:extLst>
              <a:ext uri="{FF2B5EF4-FFF2-40B4-BE49-F238E27FC236}">
                <a16:creationId xmlns:a16="http://schemas.microsoft.com/office/drawing/2014/main" id="{C8270D6C-D8AE-5CB6-4EB1-080F960A4196}"/>
              </a:ext>
            </a:extLst>
          </p:cNvPr>
          <p:cNvSpPr>
            <a:spLocks noGrp="1"/>
          </p:cNvSpPr>
          <p:nvPr>
            <p:ph type="body" sz="quarter" idx="72" hasCustomPrompt="1"/>
          </p:nvPr>
        </p:nvSpPr>
        <p:spPr>
          <a:xfrm>
            <a:off x="12550319" y="9491992"/>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22" name="Text Placeholder 3">
            <a:extLst>
              <a:ext uri="{FF2B5EF4-FFF2-40B4-BE49-F238E27FC236}">
                <a16:creationId xmlns:a16="http://schemas.microsoft.com/office/drawing/2014/main" id="{CE884A73-3A3D-4D91-EF38-6F4E5FD4E081}"/>
              </a:ext>
            </a:extLst>
          </p:cNvPr>
          <p:cNvSpPr>
            <a:spLocks noGrp="1"/>
          </p:cNvSpPr>
          <p:nvPr>
            <p:ph type="body" sz="quarter" idx="73" hasCustomPrompt="1"/>
          </p:nvPr>
        </p:nvSpPr>
        <p:spPr>
          <a:xfrm>
            <a:off x="18328292" y="10161460"/>
            <a:ext cx="5042812" cy="630238"/>
          </a:xfrm>
        </p:spPr>
        <p:txBody>
          <a:bodyPr lIns="0" anchor="t">
            <a:noAutofit/>
          </a:bodyPr>
          <a:lstStyle>
            <a:lvl1pPr marL="0" indent="0" algn="ctr">
              <a:lnSpc>
                <a:spcPct val="100000"/>
              </a:lnSpc>
              <a:buFontTx/>
              <a:buNone/>
              <a:defRPr sz="18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23" name="Text Placeholder 3">
            <a:extLst>
              <a:ext uri="{FF2B5EF4-FFF2-40B4-BE49-F238E27FC236}">
                <a16:creationId xmlns:a16="http://schemas.microsoft.com/office/drawing/2014/main" id="{A8194232-2185-5F55-298D-047984424242}"/>
              </a:ext>
            </a:extLst>
          </p:cNvPr>
          <p:cNvSpPr>
            <a:spLocks noGrp="1"/>
          </p:cNvSpPr>
          <p:nvPr>
            <p:ph type="body" sz="quarter" idx="74" hasCustomPrompt="1"/>
          </p:nvPr>
        </p:nvSpPr>
        <p:spPr>
          <a:xfrm>
            <a:off x="18328292" y="9491992"/>
            <a:ext cx="5042812" cy="630238"/>
          </a:xfrm>
        </p:spPr>
        <p:txBody>
          <a:bodyPr lIns="0" anchor="ctr">
            <a:noAutofit/>
          </a:bodyPr>
          <a:lstStyle>
            <a:lvl1pPr marL="0" indent="0" algn="ctr">
              <a:lnSpc>
                <a:spcPct val="100000"/>
              </a:lnSpc>
              <a:buFontTx/>
              <a:buNone/>
              <a:defRPr sz="20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Tree>
    <p:custDataLst>
      <p:tags r:id="rId1"/>
    </p:custDataLst>
    <p:extLst>
      <p:ext uri="{BB962C8B-B14F-4D97-AF65-F5344CB8AC3E}">
        <p14:creationId xmlns:p14="http://schemas.microsoft.com/office/powerpoint/2010/main" val="226595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ltiple profile - images ">
    <p:bg>
      <p:bgPr>
        <a:solidFill>
          <a:schemeClr val="bg1">
            <a:lumMod val="95000"/>
          </a:schemeClr>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87F768D-A4C7-9337-A620-080067B43090}"/>
              </a:ext>
            </a:extLst>
          </p:cNvPr>
          <p:cNvSpPr>
            <a:spLocks noGrp="1"/>
          </p:cNvSpPr>
          <p:nvPr>
            <p:ph type="title"/>
          </p:nvPr>
        </p:nvSpPr>
        <p:spPr/>
        <p:txBody>
          <a:bodyPr/>
          <a:lstStyle>
            <a:lvl1pPr>
              <a:defRPr b="1" i="0" spc="0">
                <a:latin typeface="Bitter SemiBold" pitchFamily="2" charset="77"/>
              </a:defRPr>
            </a:lvl1pPr>
          </a:lstStyle>
          <a:p>
            <a:r>
              <a:rPr lang="en-GB"/>
              <a:t>Click to edit Master title style</a:t>
            </a:r>
            <a:endParaRPr lang="en-GB" dirty="0"/>
          </a:p>
        </p:txBody>
      </p:sp>
      <p:sp>
        <p:nvSpPr>
          <p:cNvPr id="21" name="Footer Placeholder 20">
            <a:extLst>
              <a:ext uri="{FF2B5EF4-FFF2-40B4-BE49-F238E27FC236}">
                <a16:creationId xmlns:a16="http://schemas.microsoft.com/office/drawing/2014/main" id="{537C118D-4821-1EC8-1654-0AC4E00ECAF2}"/>
              </a:ext>
            </a:extLst>
          </p:cNvPr>
          <p:cNvSpPr>
            <a:spLocks noGrp="1"/>
          </p:cNvSpPr>
          <p:nvPr>
            <p:ph type="ftr" sz="quarter" idx="48"/>
          </p:nvPr>
        </p:nvSpPr>
        <p:spPr>
          <a:xfrm>
            <a:off x="719137" y="12276141"/>
            <a:ext cx="20113625" cy="722309"/>
          </a:xfrm>
          <a:prstGeom prst="rect">
            <a:avLst/>
          </a:prstGeom>
        </p:spPr>
        <p:txBody>
          <a:bodyPr/>
          <a:lstStyle/>
          <a:p>
            <a:endParaRPr lang="en-GB" dirty="0"/>
          </a:p>
        </p:txBody>
      </p:sp>
      <p:sp>
        <p:nvSpPr>
          <p:cNvPr id="25" name="Picture Placeholder 30">
            <a:extLst>
              <a:ext uri="{FF2B5EF4-FFF2-40B4-BE49-F238E27FC236}">
                <a16:creationId xmlns:a16="http://schemas.microsoft.com/office/drawing/2014/main" id="{0AC45CEC-C61B-4959-D463-EE48C943A6DC}"/>
              </a:ext>
            </a:extLst>
          </p:cNvPr>
          <p:cNvSpPr>
            <a:spLocks noGrp="1" noChangeAspect="1"/>
          </p:cNvSpPr>
          <p:nvPr>
            <p:ph type="pic" sz="quarter" idx="81" hasCustomPrompt="1"/>
          </p:nvPr>
        </p:nvSpPr>
        <p:spPr>
          <a:xfrm>
            <a:off x="20832763"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26" name="Text Placeholder 3">
            <a:extLst>
              <a:ext uri="{FF2B5EF4-FFF2-40B4-BE49-F238E27FC236}">
                <a16:creationId xmlns:a16="http://schemas.microsoft.com/office/drawing/2014/main" id="{2876C880-A200-3B09-F61C-D3D4C404079B}"/>
              </a:ext>
            </a:extLst>
          </p:cNvPr>
          <p:cNvSpPr>
            <a:spLocks noGrp="1"/>
          </p:cNvSpPr>
          <p:nvPr>
            <p:ph type="body" sz="quarter" idx="82" hasCustomPrompt="1"/>
          </p:nvPr>
        </p:nvSpPr>
        <p:spPr>
          <a:xfrm>
            <a:off x="20832762" y="6732722"/>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27" name="Text Placeholder 3">
            <a:extLst>
              <a:ext uri="{FF2B5EF4-FFF2-40B4-BE49-F238E27FC236}">
                <a16:creationId xmlns:a16="http://schemas.microsoft.com/office/drawing/2014/main" id="{7EF15EB7-6B1C-24E8-8D5A-1E480997D27F}"/>
              </a:ext>
            </a:extLst>
          </p:cNvPr>
          <p:cNvSpPr>
            <a:spLocks noGrp="1"/>
          </p:cNvSpPr>
          <p:nvPr>
            <p:ph type="body" sz="quarter" idx="83" hasCustomPrompt="1"/>
          </p:nvPr>
        </p:nvSpPr>
        <p:spPr>
          <a:xfrm>
            <a:off x="20832762" y="6383302"/>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32" name="Picture Placeholder 30">
            <a:extLst>
              <a:ext uri="{FF2B5EF4-FFF2-40B4-BE49-F238E27FC236}">
                <a16:creationId xmlns:a16="http://schemas.microsoft.com/office/drawing/2014/main" id="{4226BA25-C4EC-B293-A231-C5F08DCCAB9B}"/>
              </a:ext>
            </a:extLst>
          </p:cNvPr>
          <p:cNvSpPr>
            <a:spLocks noGrp="1" noChangeAspect="1"/>
          </p:cNvSpPr>
          <p:nvPr>
            <p:ph type="pic" sz="quarter" idx="84" hasCustomPrompt="1"/>
          </p:nvPr>
        </p:nvSpPr>
        <p:spPr>
          <a:xfrm>
            <a:off x="16810037"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3" name="Text Placeholder 3">
            <a:extLst>
              <a:ext uri="{FF2B5EF4-FFF2-40B4-BE49-F238E27FC236}">
                <a16:creationId xmlns:a16="http://schemas.microsoft.com/office/drawing/2014/main" id="{F23932A7-C4E7-9F14-4DC6-A411EC2931EE}"/>
              </a:ext>
            </a:extLst>
          </p:cNvPr>
          <p:cNvSpPr>
            <a:spLocks noGrp="1"/>
          </p:cNvSpPr>
          <p:nvPr>
            <p:ph type="body" sz="quarter" idx="85" hasCustomPrompt="1"/>
          </p:nvPr>
        </p:nvSpPr>
        <p:spPr>
          <a:xfrm>
            <a:off x="16810037" y="6732722"/>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34" name="Text Placeholder 3">
            <a:extLst>
              <a:ext uri="{FF2B5EF4-FFF2-40B4-BE49-F238E27FC236}">
                <a16:creationId xmlns:a16="http://schemas.microsoft.com/office/drawing/2014/main" id="{8B362BD5-7D77-7487-7B59-DCDBF611952C}"/>
              </a:ext>
            </a:extLst>
          </p:cNvPr>
          <p:cNvSpPr>
            <a:spLocks noGrp="1"/>
          </p:cNvSpPr>
          <p:nvPr>
            <p:ph type="body" sz="quarter" idx="86" hasCustomPrompt="1"/>
          </p:nvPr>
        </p:nvSpPr>
        <p:spPr>
          <a:xfrm>
            <a:off x="16810037" y="6383302"/>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35" name="Picture Placeholder 30">
            <a:extLst>
              <a:ext uri="{FF2B5EF4-FFF2-40B4-BE49-F238E27FC236}">
                <a16:creationId xmlns:a16="http://schemas.microsoft.com/office/drawing/2014/main" id="{D94B20DB-BE62-51B9-FF19-E7621C3ECD97}"/>
              </a:ext>
            </a:extLst>
          </p:cNvPr>
          <p:cNvSpPr>
            <a:spLocks noGrp="1" noChangeAspect="1"/>
          </p:cNvSpPr>
          <p:nvPr>
            <p:ph type="pic" sz="quarter" idx="87" hasCustomPrompt="1"/>
          </p:nvPr>
        </p:nvSpPr>
        <p:spPr>
          <a:xfrm>
            <a:off x="12787312"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7" name="Picture Placeholder 30">
            <a:extLst>
              <a:ext uri="{FF2B5EF4-FFF2-40B4-BE49-F238E27FC236}">
                <a16:creationId xmlns:a16="http://schemas.microsoft.com/office/drawing/2014/main" id="{CE7C1128-F32C-F51E-3F09-23885521391B}"/>
              </a:ext>
            </a:extLst>
          </p:cNvPr>
          <p:cNvSpPr>
            <a:spLocks noGrp="1" noChangeAspect="1"/>
          </p:cNvSpPr>
          <p:nvPr>
            <p:ph type="pic" sz="quarter" idx="88" hasCustomPrompt="1"/>
          </p:nvPr>
        </p:nvSpPr>
        <p:spPr>
          <a:xfrm>
            <a:off x="8764587"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8" name="Picture Placeholder 30">
            <a:extLst>
              <a:ext uri="{FF2B5EF4-FFF2-40B4-BE49-F238E27FC236}">
                <a16:creationId xmlns:a16="http://schemas.microsoft.com/office/drawing/2014/main" id="{1661CF81-EF94-1046-B850-6B7CA54256A0}"/>
              </a:ext>
            </a:extLst>
          </p:cNvPr>
          <p:cNvSpPr>
            <a:spLocks noGrp="1" noChangeAspect="1"/>
          </p:cNvSpPr>
          <p:nvPr>
            <p:ph type="pic" sz="quarter" idx="89" hasCustomPrompt="1"/>
          </p:nvPr>
        </p:nvSpPr>
        <p:spPr>
          <a:xfrm>
            <a:off x="4741862"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39" name="Picture Placeholder 30">
            <a:extLst>
              <a:ext uri="{FF2B5EF4-FFF2-40B4-BE49-F238E27FC236}">
                <a16:creationId xmlns:a16="http://schemas.microsoft.com/office/drawing/2014/main" id="{E115D85E-2440-3CA0-2553-83667A63B82D}"/>
              </a:ext>
            </a:extLst>
          </p:cNvPr>
          <p:cNvSpPr>
            <a:spLocks noGrp="1" noChangeAspect="1"/>
          </p:cNvSpPr>
          <p:nvPr>
            <p:ph type="pic" sz="quarter" idx="90" hasCustomPrompt="1"/>
          </p:nvPr>
        </p:nvSpPr>
        <p:spPr>
          <a:xfrm>
            <a:off x="719137" y="3309404"/>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40" name="Text Placeholder 3">
            <a:extLst>
              <a:ext uri="{FF2B5EF4-FFF2-40B4-BE49-F238E27FC236}">
                <a16:creationId xmlns:a16="http://schemas.microsoft.com/office/drawing/2014/main" id="{B5D2C820-D96A-A571-8ADB-F3E6C302CBE7}"/>
              </a:ext>
            </a:extLst>
          </p:cNvPr>
          <p:cNvSpPr>
            <a:spLocks noGrp="1"/>
          </p:cNvSpPr>
          <p:nvPr>
            <p:ph type="body" sz="quarter" idx="91" hasCustomPrompt="1"/>
          </p:nvPr>
        </p:nvSpPr>
        <p:spPr>
          <a:xfrm>
            <a:off x="12752387" y="6732722"/>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1" name="Text Placeholder 3">
            <a:extLst>
              <a:ext uri="{FF2B5EF4-FFF2-40B4-BE49-F238E27FC236}">
                <a16:creationId xmlns:a16="http://schemas.microsoft.com/office/drawing/2014/main" id="{98BE85E6-182F-EE33-CB37-44A7159C2CD5}"/>
              </a:ext>
            </a:extLst>
          </p:cNvPr>
          <p:cNvSpPr>
            <a:spLocks noGrp="1"/>
          </p:cNvSpPr>
          <p:nvPr>
            <p:ph type="body" sz="quarter" idx="92" hasCustomPrompt="1"/>
          </p:nvPr>
        </p:nvSpPr>
        <p:spPr>
          <a:xfrm>
            <a:off x="12752387" y="6383302"/>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43" name="Text Placeholder 3">
            <a:extLst>
              <a:ext uri="{FF2B5EF4-FFF2-40B4-BE49-F238E27FC236}">
                <a16:creationId xmlns:a16="http://schemas.microsoft.com/office/drawing/2014/main" id="{AC354F6C-C22C-3703-03AD-F73A92F0F0FC}"/>
              </a:ext>
            </a:extLst>
          </p:cNvPr>
          <p:cNvSpPr>
            <a:spLocks noGrp="1"/>
          </p:cNvSpPr>
          <p:nvPr>
            <p:ph type="body" sz="quarter" idx="93" hasCustomPrompt="1"/>
          </p:nvPr>
        </p:nvSpPr>
        <p:spPr>
          <a:xfrm>
            <a:off x="8729662" y="6726389"/>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4" name="Text Placeholder 3">
            <a:extLst>
              <a:ext uri="{FF2B5EF4-FFF2-40B4-BE49-F238E27FC236}">
                <a16:creationId xmlns:a16="http://schemas.microsoft.com/office/drawing/2014/main" id="{5F785530-8224-D580-AC81-386CDF17C776}"/>
              </a:ext>
            </a:extLst>
          </p:cNvPr>
          <p:cNvSpPr>
            <a:spLocks noGrp="1"/>
          </p:cNvSpPr>
          <p:nvPr>
            <p:ph type="body" sz="quarter" idx="94" hasCustomPrompt="1"/>
          </p:nvPr>
        </p:nvSpPr>
        <p:spPr>
          <a:xfrm>
            <a:off x="8729662" y="6376969"/>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46" name="Text Placeholder 3">
            <a:extLst>
              <a:ext uri="{FF2B5EF4-FFF2-40B4-BE49-F238E27FC236}">
                <a16:creationId xmlns:a16="http://schemas.microsoft.com/office/drawing/2014/main" id="{DBDFEF58-0470-A0D3-B822-52BB08A82E0A}"/>
              </a:ext>
            </a:extLst>
          </p:cNvPr>
          <p:cNvSpPr>
            <a:spLocks noGrp="1"/>
          </p:cNvSpPr>
          <p:nvPr>
            <p:ph type="body" sz="quarter" idx="95" hasCustomPrompt="1"/>
          </p:nvPr>
        </p:nvSpPr>
        <p:spPr>
          <a:xfrm>
            <a:off x="4706937" y="6726389"/>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7" name="Text Placeholder 3">
            <a:extLst>
              <a:ext uri="{FF2B5EF4-FFF2-40B4-BE49-F238E27FC236}">
                <a16:creationId xmlns:a16="http://schemas.microsoft.com/office/drawing/2014/main" id="{052304CB-5CBB-6E1D-1BFE-A0DC1B56463D}"/>
              </a:ext>
            </a:extLst>
          </p:cNvPr>
          <p:cNvSpPr>
            <a:spLocks noGrp="1"/>
          </p:cNvSpPr>
          <p:nvPr>
            <p:ph type="body" sz="quarter" idx="96" hasCustomPrompt="1"/>
          </p:nvPr>
        </p:nvSpPr>
        <p:spPr>
          <a:xfrm>
            <a:off x="4706937" y="6376969"/>
            <a:ext cx="2830513"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48" name="Text Placeholder 3">
            <a:extLst>
              <a:ext uri="{FF2B5EF4-FFF2-40B4-BE49-F238E27FC236}">
                <a16:creationId xmlns:a16="http://schemas.microsoft.com/office/drawing/2014/main" id="{0ED5E80E-C49A-F592-BA6D-40F86F28252D}"/>
              </a:ext>
            </a:extLst>
          </p:cNvPr>
          <p:cNvSpPr>
            <a:spLocks noGrp="1"/>
          </p:cNvSpPr>
          <p:nvPr>
            <p:ph type="body" sz="quarter" idx="97" hasCustomPrompt="1"/>
          </p:nvPr>
        </p:nvSpPr>
        <p:spPr>
          <a:xfrm>
            <a:off x="719138" y="6722135"/>
            <a:ext cx="2795588"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49" name="Text Placeholder 3">
            <a:extLst>
              <a:ext uri="{FF2B5EF4-FFF2-40B4-BE49-F238E27FC236}">
                <a16:creationId xmlns:a16="http://schemas.microsoft.com/office/drawing/2014/main" id="{9EE266D7-CF3A-3FFF-76D4-157EA2F27179}"/>
              </a:ext>
            </a:extLst>
          </p:cNvPr>
          <p:cNvSpPr>
            <a:spLocks noGrp="1"/>
          </p:cNvSpPr>
          <p:nvPr>
            <p:ph type="body" sz="quarter" idx="98" hasCustomPrompt="1"/>
          </p:nvPr>
        </p:nvSpPr>
        <p:spPr>
          <a:xfrm>
            <a:off x="719138" y="6372715"/>
            <a:ext cx="2795588" cy="397751"/>
          </a:xfrm>
        </p:spPr>
        <p:txBody>
          <a:bodyPr lIns="0" anchor="t">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50" name="Picture Placeholder 30">
            <a:extLst>
              <a:ext uri="{FF2B5EF4-FFF2-40B4-BE49-F238E27FC236}">
                <a16:creationId xmlns:a16="http://schemas.microsoft.com/office/drawing/2014/main" id="{6CAC7117-9656-7137-6998-0895F7FA00B9}"/>
              </a:ext>
            </a:extLst>
          </p:cNvPr>
          <p:cNvSpPr>
            <a:spLocks noGrp="1" noChangeAspect="1"/>
          </p:cNvSpPr>
          <p:nvPr>
            <p:ph type="pic" sz="quarter" idx="99" hasCustomPrompt="1"/>
          </p:nvPr>
        </p:nvSpPr>
        <p:spPr>
          <a:xfrm>
            <a:off x="20832763"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1" name="Text Placeholder 3">
            <a:extLst>
              <a:ext uri="{FF2B5EF4-FFF2-40B4-BE49-F238E27FC236}">
                <a16:creationId xmlns:a16="http://schemas.microsoft.com/office/drawing/2014/main" id="{7254301C-DB0A-AE75-2CF1-1E2303312C10}"/>
              </a:ext>
            </a:extLst>
          </p:cNvPr>
          <p:cNvSpPr>
            <a:spLocks noGrp="1"/>
          </p:cNvSpPr>
          <p:nvPr>
            <p:ph type="body" sz="quarter" idx="100" hasCustomPrompt="1"/>
          </p:nvPr>
        </p:nvSpPr>
        <p:spPr>
          <a:xfrm>
            <a:off x="20832762" y="11144276"/>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52" name="Text Placeholder 3">
            <a:extLst>
              <a:ext uri="{FF2B5EF4-FFF2-40B4-BE49-F238E27FC236}">
                <a16:creationId xmlns:a16="http://schemas.microsoft.com/office/drawing/2014/main" id="{2AB52FD3-1077-6C03-5216-6A3AEAFE89A0}"/>
              </a:ext>
            </a:extLst>
          </p:cNvPr>
          <p:cNvSpPr>
            <a:spLocks noGrp="1"/>
          </p:cNvSpPr>
          <p:nvPr>
            <p:ph type="body" sz="quarter" idx="101" hasCustomPrompt="1"/>
          </p:nvPr>
        </p:nvSpPr>
        <p:spPr>
          <a:xfrm>
            <a:off x="20832762" y="10703416"/>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53" name="Picture Placeholder 30">
            <a:extLst>
              <a:ext uri="{FF2B5EF4-FFF2-40B4-BE49-F238E27FC236}">
                <a16:creationId xmlns:a16="http://schemas.microsoft.com/office/drawing/2014/main" id="{02E63AD7-1099-83D3-484F-42FD70204F17}"/>
              </a:ext>
            </a:extLst>
          </p:cNvPr>
          <p:cNvSpPr>
            <a:spLocks noGrp="1" noChangeAspect="1"/>
          </p:cNvSpPr>
          <p:nvPr>
            <p:ph type="pic" sz="quarter" idx="102" hasCustomPrompt="1"/>
          </p:nvPr>
        </p:nvSpPr>
        <p:spPr>
          <a:xfrm>
            <a:off x="16810037"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4" name="Text Placeholder 3">
            <a:extLst>
              <a:ext uri="{FF2B5EF4-FFF2-40B4-BE49-F238E27FC236}">
                <a16:creationId xmlns:a16="http://schemas.microsoft.com/office/drawing/2014/main" id="{9B0E22EB-06C4-A04C-21B5-7E85F2D164F8}"/>
              </a:ext>
            </a:extLst>
          </p:cNvPr>
          <p:cNvSpPr>
            <a:spLocks noGrp="1"/>
          </p:cNvSpPr>
          <p:nvPr>
            <p:ph type="body" sz="quarter" idx="103" hasCustomPrompt="1"/>
          </p:nvPr>
        </p:nvSpPr>
        <p:spPr>
          <a:xfrm>
            <a:off x="16810037" y="11144276"/>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55" name="Text Placeholder 3">
            <a:extLst>
              <a:ext uri="{FF2B5EF4-FFF2-40B4-BE49-F238E27FC236}">
                <a16:creationId xmlns:a16="http://schemas.microsoft.com/office/drawing/2014/main" id="{D5FB5522-B775-61D4-3C35-F496ECBF08BF}"/>
              </a:ext>
            </a:extLst>
          </p:cNvPr>
          <p:cNvSpPr>
            <a:spLocks noGrp="1"/>
          </p:cNvSpPr>
          <p:nvPr>
            <p:ph type="body" sz="quarter" idx="104" hasCustomPrompt="1"/>
          </p:nvPr>
        </p:nvSpPr>
        <p:spPr>
          <a:xfrm>
            <a:off x="16810037" y="10703416"/>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56" name="Picture Placeholder 30">
            <a:extLst>
              <a:ext uri="{FF2B5EF4-FFF2-40B4-BE49-F238E27FC236}">
                <a16:creationId xmlns:a16="http://schemas.microsoft.com/office/drawing/2014/main" id="{E7FE1B48-CDCC-C15C-65D9-FE8801B48238}"/>
              </a:ext>
            </a:extLst>
          </p:cNvPr>
          <p:cNvSpPr>
            <a:spLocks noGrp="1" noChangeAspect="1"/>
          </p:cNvSpPr>
          <p:nvPr>
            <p:ph type="pic" sz="quarter" idx="105" hasCustomPrompt="1"/>
          </p:nvPr>
        </p:nvSpPr>
        <p:spPr>
          <a:xfrm>
            <a:off x="12787312"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7" name="Picture Placeholder 30">
            <a:extLst>
              <a:ext uri="{FF2B5EF4-FFF2-40B4-BE49-F238E27FC236}">
                <a16:creationId xmlns:a16="http://schemas.microsoft.com/office/drawing/2014/main" id="{DF63D30D-8176-FE03-7C70-E1B580B9AF52}"/>
              </a:ext>
            </a:extLst>
          </p:cNvPr>
          <p:cNvSpPr>
            <a:spLocks noGrp="1" noChangeAspect="1"/>
          </p:cNvSpPr>
          <p:nvPr>
            <p:ph type="pic" sz="quarter" idx="106" hasCustomPrompt="1"/>
          </p:nvPr>
        </p:nvSpPr>
        <p:spPr>
          <a:xfrm>
            <a:off x="8764587"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8" name="Picture Placeholder 30">
            <a:extLst>
              <a:ext uri="{FF2B5EF4-FFF2-40B4-BE49-F238E27FC236}">
                <a16:creationId xmlns:a16="http://schemas.microsoft.com/office/drawing/2014/main" id="{953573B7-971F-BC8A-0A62-3FC5DFB09485}"/>
              </a:ext>
            </a:extLst>
          </p:cNvPr>
          <p:cNvSpPr>
            <a:spLocks noGrp="1" noChangeAspect="1"/>
          </p:cNvSpPr>
          <p:nvPr>
            <p:ph type="pic" sz="quarter" idx="107" hasCustomPrompt="1"/>
          </p:nvPr>
        </p:nvSpPr>
        <p:spPr>
          <a:xfrm>
            <a:off x="4741862"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59" name="Picture Placeholder 30">
            <a:extLst>
              <a:ext uri="{FF2B5EF4-FFF2-40B4-BE49-F238E27FC236}">
                <a16:creationId xmlns:a16="http://schemas.microsoft.com/office/drawing/2014/main" id="{1580929C-9BB6-F4E9-6C71-9D44A5643339}"/>
              </a:ext>
            </a:extLst>
          </p:cNvPr>
          <p:cNvSpPr>
            <a:spLocks noGrp="1" noChangeAspect="1"/>
          </p:cNvSpPr>
          <p:nvPr>
            <p:ph type="pic" sz="quarter" idx="108" hasCustomPrompt="1"/>
          </p:nvPr>
        </p:nvSpPr>
        <p:spPr>
          <a:xfrm>
            <a:off x="719137" y="7629518"/>
            <a:ext cx="2795588" cy="2794030"/>
          </a:xfrm>
          <a:prstGeom prst="ellipse">
            <a:avLst/>
          </a:prstGeom>
          <a:solidFill>
            <a:schemeClr val="bg1"/>
          </a:solidFill>
          <a:ln w="12700">
            <a:noFill/>
            <a:prstDash val="lgDashDotDot"/>
          </a:ln>
        </p:spPr>
        <p:txBody>
          <a:bodyPr lIns="0" tIns="0" anchor="ctr">
            <a:normAutofit/>
          </a:bodyPr>
          <a:lstStyle>
            <a:lvl1pPr marL="0" indent="0" algn="ctr">
              <a:buNone/>
              <a:defRPr sz="2000">
                <a:solidFill>
                  <a:schemeClr val="accent1"/>
                </a:solidFill>
              </a:defRPr>
            </a:lvl1pPr>
          </a:lstStyle>
          <a:p>
            <a:r>
              <a:rPr lang="en-GB"/>
              <a:t>Click to add picture</a:t>
            </a:r>
            <a:endParaRPr lang="en-GB" dirty="0"/>
          </a:p>
        </p:txBody>
      </p:sp>
      <p:sp>
        <p:nvSpPr>
          <p:cNvPr id="60" name="Text Placeholder 3">
            <a:extLst>
              <a:ext uri="{FF2B5EF4-FFF2-40B4-BE49-F238E27FC236}">
                <a16:creationId xmlns:a16="http://schemas.microsoft.com/office/drawing/2014/main" id="{AEAC3E0D-F3E2-6FA5-C40A-925C9D06360C}"/>
              </a:ext>
            </a:extLst>
          </p:cNvPr>
          <p:cNvSpPr>
            <a:spLocks noGrp="1"/>
          </p:cNvSpPr>
          <p:nvPr>
            <p:ph type="body" sz="quarter" idx="109" hasCustomPrompt="1"/>
          </p:nvPr>
        </p:nvSpPr>
        <p:spPr>
          <a:xfrm>
            <a:off x="12752387" y="11144276"/>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1" name="Text Placeholder 3">
            <a:extLst>
              <a:ext uri="{FF2B5EF4-FFF2-40B4-BE49-F238E27FC236}">
                <a16:creationId xmlns:a16="http://schemas.microsoft.com/office/drawing/2014/main" id="{ADE1A2BD-E12A-E6A6-CCB7-4D2A97756EDB}"/>
              </a:ext>
            </a:extLst>
          </p:cNvPr>
          <p:cNvSpPr>
            <a:spLocks noGrp="1"/>
          </p:cNvSpPr>
          <p:nvPr>
            <p:ph type="body" sz="quarter" idx="110" hasCustomPrompt="1"/>
          </p:nvPr>
        </p:nvSpPr>
        <p:spPr>
          <a:xfrm>
            <a:off x="12752387" y="10703416"/>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62" name="Text Placeholder 3">
            <a:extLst>
              <a:ext uri="{FF2B5EF4-FFF2-40B4-BE49-F238E27FC236}">
                <a16:creationId xmlns:a16="http://schemas.microsoft.com/office/drawing/2014/main" id="{64769D57-0050-A0BD-B63E-8B57A01C60B6}"/>
              </a:ext>
            </a:extLst>
          </p:cNvPr>
          <p:cNvSpPr>
            <a:spLocks noGrp="1"/>
          </p:cNvSpPr>
          <p:nvPr>
            <p:ph type="body" sz="quarter" idx="111" hasCustomPrompt="1"/>
          </p:nvPr>
        </p:nvSpPr>
        <p:spPr>
          <a:xfrm>
            <a:off x="8729662" y="11137943"/>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3" name="Text Placeholder 3">
            <a:extLst>
              <a:ext uri="{FF2B5EF4-FFF2-40B4-BE49-F238E27FC236}">
                <a16:creationId xmlns:a16="http://schemas.microsoft.com/office/drawing/2014/main" id="{9C93F328-7772-1741-CEA6-D2A2543F4611}"/>
              </a:ext>
            </a:extLst>
          </p:cNvPr>
          <p:cNvSpPr>
            <a:spLocks noGrp="1"/>
          </p:cNvSpPr>
          <p:nvPr>
            <p:ph type="body" sz="quarter" idx="112" hasCustomPrompt="1"/>
          </p:nvPr>
        </p:nvSpPr>
        <p:spPr>
          <a:xfrm>
            <a:off x="8729662" y="10697083"/>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64" name="Text Placeholder 3">
            <a:extLst>
              <a:ext uri="{FF2B5EF4-FFF2-40B4-BE49-F238E27FC236}">
                <a16:creationId xmlns:a16="http://schemas.microsoft.com/office/drawing/2014/main" id="{A2437C62-0187-38C4-8EFF-836FA4D971FE}"/>
              </a:ext>
            </a:extLst>
          </p:cNvPr>
          <p:cNvSpPr>
            <a:spLocks noGrp="1"/>
          </p:cNvSpPr>
          <p:nvPr>
            <p:ph type="body" sz="quarter" idx="113" hasCustomPrompt="1"/>
          </p:nvPr>
        </p:nvSpPr>
        <p:spPr>
          <a:xfrm>
            <a:off x="4706937" y="11137943"/>
            <a:ext cx="2830513"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5" name="Text Placeholder 3">
            <a:extLst>
              <a:ext uri="{FF2B5EF4-FFF2-40B4-BE49-F238E27FC236}">
                <a16:creationId xmlns:a16="http://schemas.microsoft.com/office/drawing/2014/main" id="{2DD3BAD0-C9DD-F084-54FE-14D6451AD10D}"/>
              </a:ext>
            </a:extLst>
          </p:cNvPr>
          <p:cNvSpPr>
            <a:spLocks noGrp="1"/>
          </p:cNvSpPr>
          <p:nvPr>
            <p:ph type="body" sz="quarter" idx="114" hasCustomPrompt="1"/>
          </p:nvPr>
        </p:nvSpPr>
        <p:spPr>
          <a:xfrm>
            <a:off x="4706937" y="10697083"/>
            <a:ext cx="2830513"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
        <p:nvSpPr>
          <p:cNvPr id="66" name="Text Placeholder 3">
            <a:extLst>
              <a:ext uri="{FF2B5EF4-FFF2-40B4-BE49-F238E27FC236}">
                <a16:creationId xmlns:a16="http://schemas.microsoft.com/office/drawing/2014/main" id="{70C0130E-0D9A-28C7-827F-C16E7DE333BB}"/>
              </a:ext>
            </a:extLst>
          </p:cNvPr>
          <p:cNvSpPr>
            <a:spLocks noGrp="1"/>
          </p:cNvSpPr>
          <p:nvPr>
            <p:ph type="body" sz="quarter" idx="115" hasCustomPrompt="1"/>
          </p:nvPr>
        </p:nvSpPr>
        <p:spPr>
          <a:xfrm>
            <a:off x="719138" y="11133689"/>
            <a:ext cx="2795588" cy="397751"/>
          </a:xfrm>
        </p:spPr>
        <p:txBody>
          <a:bodyPr lIns="0" anchor="t">
            <a:noAutofit/>
          </a:bodyPr>
          <a:lstStyle>
            <a:lvl1pPr marL="0" indent="0" algn="ctr">
              <a:lnSpc>
                <a:spcPct val="100000"/>
              </a:lnSpc>
              <a:buFontTx/>
              <a:buNone/>
              <a:defRPr sz="1600" b="0" i="1">
                <a:latin typeface="Rubik" pitchFamily="2" charset="-79"/>
                <a:cs typeface="Rubik"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role</a:t>
            </a:r>
            <a:endParaRPr lang="en-GB" dirty="0"/>
          </a:p>
        </p:txBody>
      </p:sp>
      <p:sp>
        <p:nvSpPr>
          <p:cNvPr id="67" name="Text Placeholder 3">
            <a:extLst>
              <a:ext uri="{FF2B5EF4-FFF2-40B4-BE49-F238E27FC236}">
                <a16:creationId xmlns:a16="http://schemas.microsoft.com/office/drawing/2014/main" id="{BDA91172-FC6F-330A-F098-DC191D80B827}"/>
              </a:ext>
            </a:extLst>
          </p:cNvPr>
          <p:cNvSpPr>
            <a:spLocks noGrp="1"/>
          </p:cNvSpPr>
          <p:nvPr>
            <p:ph type="body" sz="quarter" idx="116" hasCustomPrompt="1"/>
          </p:nvPr>
        </p:nvSpPr>
        <p:spPr>
          <a:xfrm>
            <a:off x="719138" y="10692829"/>
            <a:ext cx="2795588" cy="397751"/>
          </a:xfrm>
        </p:spPr>
        <p:txBody>
          <a:bodyPr lIns="0" anchor="ctr">
            <a:noAutofit/>
          </a:bodyPr>
          <a:lstStyle>
            <a:lvl1pPr marL="0" indent="0" algn="ctr">
              <a:lnSpc>
                <a:spcPct val="100000"/>
              </a:lnSpc>
              <a:buFontTx/>
              <a:buNone/>
              <a:defRPr sz="1800" b="1" i="0">
                <a:latin typeface="Rubik SemiBold" pitchFamily="2" charset="-79"/>
                <a:cs typeface="Rubik SemiBold" pitchFamily="2" charset="-79"/>
              </a:defRPr>
            </a:lvl1pPr>
            <a:lvl2pPr marL="0" indent="0">
              <a:buFontTx/>
              <a:buNone/>
              <a:defRPr sz="2000" b="0" i="1">
                <a:latin typeface="Rubik" pitchFamily="2" charset="-79"/>
                <a:cs typeface="Rubik" pitchFamily="2" charset="-79"/>
              </a:defRPr>
            </a:lvl2pPr>
            <a:lvl3pPr marL="0" indent="0">
              <a:buFontTx/>
              <a:buNone/>
              <a:defRPr sz="2000" b="0" i="1">
                <a:latin typeface="Rubik" pitchFamily="2" charset="-79"/>
                <a:cs typeface="Rubik" pitchFamily="2" charset="-79"/>
              </a:defRPr>
            </a:lvl3pPr>
            <a:lvl4pPr marL="0" indent="0">
              <a:buFontTx/>
              <a:buNone/>
              <a:defRPr sz="2000" b="0" i="1">
                <a:latin typeface="Rubik" pitchFamily="2" charset="-79"/>
                <a:cs typeface="Rubik" pitchFamily="2" charset="-79"/>
              </a:defRPr>
            </a:lvl4pPr>
            <a:lvl5pPr marL="0" indent="0">
              <a:buFontTx/>
              <a:buNone/>
              <a:defRPr sz="2000" b="0" i="1">
                <a:latin typeface="Rubik" pitchFamily="2" charset="-79"/>
                <a:cs typeface="Rubik" pitchFamily="2" charset="-79"/>
              </a:defRPr>
            </a:lvl5pPr>
          </a:lstStyle>
          <a:p>
            <a:pPr lvl="0"/>
            <a:r>
              <a:rPr lang="en-GB" dirty="0"/>
              <a:t>Click to </a:t>
            </a:r>
            <a:r>
              <a:rPr lang="en-GB"/>
              <a:t>add Name</a:t>
            </a:r>
            <a:endParaRPr lang="en-GB" dirty="0"/>
          </a:p>
        </p:txBody>
      </p:sp>
    </p:spTree>
    <p:custDataLst>
      <p:tags r:id="rId1"/>
    </p:custDataLst>
    <p:extLst>
      <p:ext uri="{BB962C8B-B14F-4D97-AF65-F5344CB8AC3E}">
        <p14:creationId xmlns:p14="http://schemas.microsoft.com/office/powerpoint/2010/main" val="204947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image and text background">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324143B-2CC5-166B-4F6A-84AB4E97B151}"/>
              </a:ext>
            </a:extLst>
          </p:cNvPr>
          <p:cNvSpPr>
            <a:spLocks noGrp="1"/>
          </p:cNvSpPr>
          <p:nvPr>
            <p:ph type="pic" sz="quarter" idx="17" hasCustomPrompt="1"/>
          </p:nvPr>
        </p:nvSpPr>
        <p:spPr>
          <a:xfrm>
            <a:off x="0" y="0"/>
            <a:ext cx="24382413" cy="13716000"/>
          </a:xfrm>
          <a:solidFill>
            <a:schemeClr val="tx1">
              <a:alpha val="25000"/>
            </a:schemeClr>
          </a:solidFill>
        </p:spPr>
        <p:txBody>
          <a:bodyPr anchor="ctr"/>
          <a:lstStyle>
            <a:lvl1pPr algn="ctr">
              <a:defRPr>
                <a:solidFill>
                  <a:schemeClr val="accent1"/>
                </a:solidFill>
              </a:defRPr>
            </a:lvl1pPr>
          </a:lstStyle>
          <a:p>
            <a:r>
              <a:rPr lang="en-GB"/>
              <a:t>Click to add background image</a:t>
            </a:r>
          </a:p>
          <a:p>
            <a:r>
              <a:rPr lang="en-GB"/>
              <a:t>e</a:t>
            </a:r>
          </a:p>
          <a:p>
            <a:endParaRPr lang="en-GB" dirty="0"/>
          </a:p>
        </p:txBody>
      </p:sp>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6430963" y="5327650"/>
            <a:ext cx="11485562" cy="2070100"/>
          </a:xfrm>
          <a:noFill/>
        </p:spPr>
        <p:txBody>
          <a:bodyPr wrap="square" lIns="72000" tIns="72000" rIns="72000" bIns="72000" rtlCol="0">
            <a:normAutofit/>
          </a:bodyPr>
          <a:lstStyle>
            <a:lvl1pPr algn="ctr">
              <a:defRPr lang="en-GB" sz="9600" b="1" i="0">
                <a:solidFill>
                  <a:schemeClr val="bg2"/>
                </a:solidFill>
                <a:latin typeface="Bitter SemiBold" pitchFamily="2" charset="77"/>
                <a:ea typeface="+mn-ea"/>
                <a:cs typeface="+mn-cs"/>
              </a:defRPr>
            </a:lvl1pPr>
          </a:lstStyle>
          <a:p>
            <a:pPr marL="0" lvl="0" algn="ctr">
              <a:buClr>
                <a:schemeClr val="accent1"/>
              </a:buClr>
            </a:pPr>
            <a:r>
              <a:rPr lang="en-GB"/>
              <a:t>Topic</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12209066" y="12251418"/>
            <a:ext cx="11484767" cy="747032"/>
          </a:xfrm>
        </p:spPr>
        <p:txBody>
          <a:bodyPr>
            <a:normAutofit/>
          </a:bodyPr>
          <a:lstStyle>
            <a:lvl1pPr marL="0" indent="0" algn="r">
              <a:lnSpc>
                <a:spcPct val="150000"/>
              </a:lnSpc>
              <a:buNone/>
              <a:defRPr sz="2400" b="0" i="0">
                <a:solidFill>
                  <a:schemeClr val="bg2"/>
                </a:solidFill>
                <a:latin typeface="Rubik" pitchFamily="2" charset="-79"/>
                <a:ea typeface="Roboto" panose="02000000000000000000" pitchFamily="2" charset="0"/>
                <a:cs typeface="Rubik"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url</a:t>
            </a:r>
            <a:endParaRPr lang="en-GB" dirty="0"/>
          </a:p>
        </p:txBody>
      </p:sp>
      <p:sp>
        <p:nvSpPr>
          <p:cNvPr id="11" name="Footer Placeholder 10">
            <a:extLst>
              <a:ext uri="{FF2B5EF4-FFF2-40B4-BE49-F238E27FC236}">
                <a16:creationId xmlns:a16="http://schemas.microsoft.com/office/drawing/2014/main" id="{5ABB821F-F69C-FDE2-1612-DFA9F18E953A}"/>
              </a:ext>
            </a:extLst>
          </p:cNvPr>
          <p:cNvSpPr>
            <a:spLocks noGrp="1"/>
          </p:cNvSpPr>
          <p:nvPr>
            <p:ph type="ftr" sz="quarter" idx="16"/>
          </p:nvPr>
        </p:nvSpPr>
        <p:spPr>
          <a:xfrm>
            <a:off x="706438" y="12278450"/>
            <a:ext cx="17245012" cy="720000"/>
          </a:xfrm>
        </p:spPr>
        <p:txBody>
          <a:bodyPr/>
          <a:lstStyle/>
          <a:p>
            <a:endParaRPr lang="en-GB" dirty="0"/>
          </a:p>
        </p:txBody>
      </p:sp>
    </p:spTree>
    <p:custDataLst>
      <p:tags r:id="rId1"/>
    </p:custDataLst>
    <p:extLst>
      <p:ext uri="{BB962C8B-B14F-4D97-AF65-F5344CB8AC3E}">
        <p14:creationId xmlns:p14="http://schemas.microsoft.com/office/powerpoint/2010/main" val="1351121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rgbClr val="F8EFF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2109788" y="5327650"/>
            <a:ext cx="8640762" cy="2070100"/>
          </a:xfrm>
          <a:noFill/>
        </p:spPr>
        <p:txBody>
          <a:bodyPr wrap="square" lIns="72000" tIns="72000" rIns="72000" bIns="72000" rtlCol="0">
            <a:normAutofit/>
          </a:bodyPr>
          <a:lstStyle>
            <a:lvl1pPr algn="ctr">
              <a:defRPr lang="en-GB" sz="9600" b="1" i="0">
                <a:solidFill>
                  <a:schemeClr val="accent3"/>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9789" y="7397750"/>
            <a:ext cx="8640762" cy="2089150"/>
          </a:xfrm>
        </p:spPr>
        <p:txBody>
          <a:bodyPr>
            <a:normAutofit/>
          </a:bodyPr>
          <a:lstStyle>
            <a:lvl1pPr marL="0" indent="0" algn="ctr">
              <a:lnSpc>
                <a:spcPct val="150000"/>
              </a:lnSpc>
              <a:buNone/>
              <a:defRPr sz="2400" b="0" i="0">
                <a:solidFill>
                  <a:schemeClr val="accent3"/>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sp>
        <p:nvSpPr>
          <p:cNvPr id="10" name="Date Placeholder 9">
            <a:extLst>
              <a:ext uri="{FF2B5EF4-FFF2-40B4-BE49-F238E27FC236}">
                <a16:creationId xmlns:a16="http://schemas.microsoft.com/office/drawing/2014/main" id="{7C5AAB12-335F-F6EA-C322-24BBEFBE659E}"/>
              </a:ext>
            </a:extLst>
          </p:cNvPr>
          <p:cNvSpPr>
            <a:spLocks noGrp="1"/>
          </p:cNvSpPr>
          <p:nvPr>
            <p:ph type="dt" sz="half" idx="15"/>
          </p:nvPr>
        </p:nvSpPr>
        <p:spPr>
          <a:xfrm>
            <a:off x="20832763" y="10838190"/>
            <a:ext cx="2830512" cy="720000"/>
          </a:xfrm>
        </p:spPr>
        <p:txBody>
          <a:bodyPr/>
          <a:lstStyle>
            <a:lvl1pPr algn="r">
              <a:defRPr/>
            </a:lvl1pPr>
          </a:lstStyle>
          <a:p>
            <a:fld id="{65FFC8DD-7E87-3E47-9F40-9222235C5D65}" type="datetimeFigureOut">
              <a:rPr lang="en-GB" smtClean="0"/>
              <a:pPr/>
              <a:t>16/09/2025</a:t>
            </a:fld>
            <a:endParaRPr lang="en-GB" dirty="0"/>
          </a:p>
        </p:txBody>
      </p:sp>
      <p:sp>
        <p:nvSpPr>
          <p:cNvPr id="11" name="Footer Placeholder 10">
            <a:extLst>
              <a:ext uri="{FF2B5EF4-FFF2-40B4-BE49-F238E27FC236}">
                <a16:creationId xmlns:a16="http://schemas.microsoft.com/office/drawing/2014/main" id="{5ABB821F-F69C-FDE2-1612-DFA9F18E953A}"/>
              </a:ext>
            </a:extLst>
          </p:cNvPr>
          <p:cNvSpPr>
            <a:spLocks noGrp="1"/>
          </p:cNvSpPr>
          <p:nvPr>
            <p:ph type="ftr" sz="quarter" idx="16"/>
          </p:nvPr>
        </p:nvSpPr>
        <p:spPr>
          <a:xfrm>
            <a:off x="706438" y="12278450"/>
            <a:ext cx="17245012" cy="720000"/>
          </a:xfrm>
        </p:spPr>
        <p:txBody>
          <a:bodyPr/>
          <a:lstStyle/>
          <a:p>
            <a:endParaRPr lang="en-GB" dirty="0"/>
          </a:p>
        </p:txBody>
      </p:sp>
      <p:pic>
        <p:nvPicPr>
          <p:cNvPr id="2" name="Picture 1">
            <a:extLst>
              <a:ext uri="{FF2B5EF4-FFF2-40B4-BE49-F238E27FC236}">
                <a16:creationId xmlns:a16="http://schemas.microsoft.com/office/drawing/2014/main" id="{D9B4F454-3DD4-9318-FFA9-051BFF466ED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477011" y="2571078"/>
            <a:ext cx="8948878" cy="8345243"/>
          </a:xfrm>
          <a:prstGeom prst="rect">
            <a:avLst/>
          </a:prstGeom>
        </p:spPr>
      </p:pic>
    </p:spTree>
    <p:custDataLst>
      <p:tags r:id="rId1"/>
    </p:custDataLst>
    <p:extLst>
      <p:ext uri="{BB962C8B-B14F-4D97-AF65-F5344CB8AC3E}">
        <p14:creationId xmlns:p14="http://schemas.microsoft.com/office/powerpoint/2010/main" val="327785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E4AE78-C066-46F7-1BF8-980099CF1DA8}"/>
              </a:ext>
            </a:extLst>
          </p:cNvPr>
          <p:cNvSpPr>
            <a:spLocks noGrp="1"/>
          </p:cNvSpPr>
          <p:nvPr>
            <p:ph type="pic" sz="quarter" idx="13"/>
          </p:nvPr>
        </p:nvSpPr>
        <p:spPr>
          <a:xfrm>
            <a:off x="707232" y="3257550"/>
            <a:ext cx="11484768" cy="8297863"/>
          </a:xfrm>
        </p:spPr>
        <p:txBody>
          <a:bodyPr/>
          <a:lstStyle/>
          <a:p>
            <a:r>
              <a:rPr lang="en-GB"/>
              <a:t>Click icon to add picture</a:t>
            </a:r>
            <a:endParaRPr lang="en-GB" dirty="0"/>
          </a:p>
        </p:txBody>
      </p:sp>
      <p:sp>
        <p:nvSpPr>
          <p:cNvPr id="11" name="Footer Placeholder 10">
            <a:extLst>
              <a:ext uri="{FF2B5EF4-FFF2-40B4-BE49-F238E27FC236}">
                <a16:creationId xmlns:a16="http://schemas.microsoft.com/office/drawing/2014/main" id="{DF40FD6D-4952-5BDB-27BF-7663F9E3CD32}"/>
              </a:ext>
            </a:extLst>
          </p:cNvPr>
          <p:cNvSpPr>
            <a:spLocks noGrp="1"/>
          </p:cNvSpPr>
          <p:nvPr>
            <p:ph type="ftr" sz="quarter" idx="11"/>
          </p:nvPr>
        </p:nvSpPr>
        <p:spPr>
          <a:xfrm>
            <a:off x="706438" y="12278450"/>
            <a:ext cx="17245012" cy="720000"/>
          </a:xfrm>
        </p:spPr>
        <p:txBody>
          <a:bodyPr/>
          <a:lstStyle/>
          <a:p>
            <a:endParaRPr lang="en-GB" dirty="0"/>
          </a:p>
        </p:txBody>
      </p:sp>
      <p:sp>
        <p:nvSpPr>
          <p:cNvPr id="13" name="Title 12">
            <a:extLst>
              <a:ext uri="{FF2B5EF4-FFF2-40B4-BE49-F238E27FC236}">
                <a16:creationId xmlns:a16="http://schemas.microsoft.com/office/drawing/2014/main" id="{B3B66602-7A17-6156-6037-1CA42191709B}"/>
              </a:ext>
            </a:extLst>
          </p:cNvPr>
          <p:cNvSpPr>
            <a:spLocks noGrp="1"/>
          </p:cNvSpPr>
          <p:nvPr>
            <p:ph type="title"/>
          </p:nvPr>
        </p:nvSpPr>
        <p:spPr/>
        <p:txBody>
          <a:bodyPr/>
          <a:lstStyle>
            <a:lvl1pPr>
              <a:defRPr b="1" i="0">
                <a:latin typeface="Bitter SemiBold" pitchFamily="2" charset="77"/>
              </a:defRPr>
            </a:lvl1pPr>
          </a:lstStyle>
          <a:p>
            <a:r>
              <a:rPr lang="en-GB"/>
              <a:t>Click to edit Master title style</a:t>
            </a:r>
            <a:endParaRPr lang="en-GB" dirty="0"/>
          </a:p>
        </p:txBody>
      </p:sp>
      <p:sp>
        <p:nvSpPr>
          <p:cNvPr id="5" name="Text Placeholder 4">
            <a:extLst>
              <a:ext uri="{FF2B5EF4-FFF2-40B4-BE49-F238E27FC236}">
                <a16:creationId xmlns:a16="http://schemas.microsoft.com/office/drawing/2014/main" id="{CDD20A67-54F2-C9C6-E775-46FE5F116B20}"/>
              </a:ext>
            </a:extLst>
          </p:cNvPr>
          <p:cNvSpPr>
            <a:spLocks noGrp="1"/>
          </p:cNvSpPr>
          <p:nvPr>
            <p:ph type="body" sz="quarter" idx="14"/>
          </p:nvPr>
        </p:nvSpPr>
        <p:spPr>
          <a:xfrm>
            <a:off x="13631863" y="3257550"/>
            <a:ext cx="8640762" cy="829786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109723925"/>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FDF9E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DA1823-0EFF-E275-0EE1-3ED11DE27D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477011" y="2289210"/>
            <a:ext cx="8948878" cy="8908980"/>
          </a:xfrm>
          <a:prstGeom prst="rect">
            <a:avLst/>
          </a:prstGeom>
        </p:spPr>
      </p:pic>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2109788" y="5327650"/>
            <a:ext cx="8640762" cy="2070100"/>
          </a:xfrm>
          <a:noFill/>
        </p:spPr>
        <p:txBody>
          <a:bodyPr wrap="square" lIns="72000" tIns="72000" rIns="72000" bIns="72000" rtlCol="0">
            <a:normAutofit/>
          </a:bodyPr>
          <a:lstStyle>
            <a:lvl1pPr algn="ctr">
              <a:defRPr lang="en-GB" sz="9600" b="1" i="0">
                <a:solidFill>
                  <a:schemeClr val="tx1">
                    <a:lumMod val="65000"/>
                    <a:lumOff val="35000"/>
                  </a:schemeClr>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9789" y="7397750"/>
            <a:ext cx="8640762" cy="2089150"/>
          </a:xfrm>
        </p:spPr>
        <p:txBody>
          <a:bodyPr>
            <a:normAutofit/>
          </a:bodyPr>
          <a:lstStyle>
            <a:lvl1pPr marL="0" indent="0" algn="ctr">
              <a:lnSpc>
                <a:spcPct val="150000"/>
              </a:lnSpc>
              <a:buNone/>
              <a:defRPr sz="2400" b="0" i="0">
                <a:solidFill>
                  <a:schemeClr val="tx1">
                    <a:lumMod val="65000"/>
                    <a:lumOff val="35000"/>
                  </a:schemeClr>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sp>
        <p:nvSpPr>
          <p:cNvPr id="10" name="Date Placeholder 9">
            <a:extLst>
              <a:ext uri="{FF2B5EF4-FFF2-40B4-BE49-F238E27FC236}">
                <a16:creationId xmlns:a16="http://schemas.microsoft.com/office/drawing/2014/main" id="{7C5AAB12-335F-F6EA-C322-24BBEFBE659E}"/>
              </a:ext>
            </a:extLst>
          </p:cNvPr>
          <p:cNvSpPr>
            <a:spLocks noGrp="1"/>
          </p:cNvSpPr>
          <p:nvPr>
            <p:ph type="dt" sz="half" idx="15"/>
          </p:nvPr>
        </p:nvSpPr>
        <p:spPr>
          <a:xfrm>
            <a:off x="20832763" y="10838190"/>
            <a:ext cx="2830512" cy="720000"/>
          </a:xfrm>
        </p:spPr>
        <p:txBody>
          <a:bodyPr/>
          <a:lstStyle>
            <a:lvl1pPr algn="r">
              <a:defRPr/>
            </a:lvl1pPr>
          </a:lstStyle>
          <a:p>
            <a:fld id="{65FFC8DD-7E87-3E47-9F40-9222235C5D65}" type="datetimeFigureOut">
              <a:rPr lang="en-GB" smtClean="0"/>
              <a:pPr/>
              <a:t>16/09/2025</a:t>
            </a:fld>
            <a:endParaRPr lang="en-GB" dirty="0"/>
          </a:p>
        </p:txBody>
      </p:sp>
      <p:sp>
        <p:nvSpPr>
          <p:cNvPr id="11" name="Footer Placeholder 10">
            <a:extLst>
              <a:ext uri="{FF2B5EF4-FFF2-40B4-BE49-F238E27FC236}">
                <a16:creationId xmlns:a16="http://schemas.microsoft.com/office/drawing/2014/main" id="{5ABB821F-F69C-FDE2-1612-DFA9F18E953A}"/>
              </a:ext>
            </a:extLst>
          </p:cNvPr>
          <p:cNvSpPr>
            <a:spLocks noGrp="1"/>
          </p:cNvSpPr>
          <p:nvPr>
            <p:ph type="ftr" sz="quarter" idx="16"/>
          </p:nvPr>
        </p:nvSpPr>
        <p:spPr>
          <a:xfrm>
            <a:off x="706438" y="12278450"/>
            <a:ext cx="17245012" cy="720000"/>
          </a:xfrm>
        </p:spPr>
        <p:txBody>
          <a:bodyPr/>
          <a:lstStyle/>
          <a:p>
            <a:endParaRPr lang="en-GB" dirty="0"/>
          </a:p>
        </p:txBody>
      </p:sp>
    </p:spTree>
    <p:custDataLst>
      <p:tags r:id="rId1"/>
    </p:custDataLst>
    <p:extLst>
      <p:ext uri="{BB962C8B-B14F-4D97-AF65-F5344CB8AC3E}">
        <p14:creationId xmlns:p14="http://schemas.microsoft.com/office/powerpoint/2010/main" val="1283710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3">
    <p:bg>
      <p:bgPr>
        <a:solidFill>
          <a:srgbClr val="EDF4E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30A8CC-5FA9-218A-6E46-9D3FD249ABDB}"/>
              </a:ext>
            </a:extLst>
          </p:cNvPr>
          <p:cNvSpPr>
            <a:spLocks noGrp="1"/>
          </p:cNvSpPr>
          <p:nvPr>
            <p:ph type="title" hasCustomPrompt="1"/>
          </p:nvPr>
        </p:nvSpPr>
        <p:spPr>
          <a:xfrm>
            <a:off x="2109788" y="5327650"/>
            <a:ext cx="8640762" cy="2070100"/>
          </a:xfrm>
          <a:noFill/>
        </p:spPr>
        <p:txBody>
          <a:bodyPr wrap="square" lIns="72000" tIns="72000" rIns="72000" bIns="72000" rtlCol="0">
            <a:normAutofit/>
          </a:bodyPr>
          <a:lstStyle>
            <a:lvl1pPr algn="ctr">
              <a:defRPr lang="en-GB" sz="9600" b="1" i="0">
                <a:solidFill>
                  <a:schemeClr val="accent1"/>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7" name="Text Placeholder 7">
            <a:extLst>
              <a:ext uri="{FF2B5EF4-FFF2-40B4-BE49-F238E27FC236}">
                <a16:creationId xmlns:a16="http://schemas.microsoft.com/office/drawing/2014/main" id="{408A206C-BFA3-3413-F6EF-BAB5E74D8C72}"/>
              </a:ext>
            </a:extLst>
          </p:cNvPr>
          <p:cNvSpPr>
            <a:spLocks noGrp="1"/>
          </p:cNvSpPr>
          <p:nvPr>
            <p:ph type="body" sz="quarter" idx="14" hasCustomPrompt="1"/>
          </p:nvPr>
        </p:nvSpPr>
        <p:spPr>
          <a:xfrm>
            <a:off x="2109789" y="7397750"/>
            <a:ext cx="8640762" cy="2089150"/>
          </a:xfrm>
        </p:spPr>
        <p:txBody>
          <a:bodyPr>
            <a:normAutofit/>
          </a:bodyPr>
          <a:lstStyle>
            <a:lvl1pPr marL="0" indent="0" algn="ctr">
              <a:lnSpc>
                <a:spcPct val="150000"/>
              </a:lnSpc>
              <a:buNone/>
              <a:defRPr sz="2400" b="0" i="0">
                <a:solidFill>
                  <a:schemeClr val="accent1"/>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8" name="Picture 7" descr="A picture containing text, ceramic ware, porcelain&#10;&#10;Description automatically generated">
            <a:extLst>
              <a:ext uri="{FF2B5EF4-FFF2-40B4-BE49-F238E27FC236}">
                <a16:creationId xmlns:a16="http://schemas.microsoft.com/office/drawing/2014/main" id="{5B02E754-B72A-0204-7B46-9A4771D1C4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66687" y="2640817"/>
            <a:ext cx="7772400" cy="8434366"/>
          </a:xfrm>
          <a:prstGeom prst="rect">
            <a:avLst/>
          </a:prstGeom>
        </p:spPr>
      </p:pic>
      <p:sp>
        <p:nvSpPr>
          <p:cNvPr id="4" name="Date Placeholder 3">
            <a:extLst>
              <a:ext uri="{FF2B5EF4-FFF2-40B4-BE49-F238E27FC236}">
                <a16:creationId xmlns:a16="http://schemas.microsoft.com/office/drawing/2014/main" id="{A89024B9-5F3D-4457-17E7-80F8D7650D5D}"/>
              </a:ext>
            </a:extLst>
          </p:cNvPr>
          <p:cNvSpPr>
            <a:spLocks noGrp="1"/>
          </p:cNvSpPr>
          <p:nvPr>
            <p:ph type="dt" sz="half" idx="15"/>
          </p:nvPr>
        </p:nvSpPr>
        <p:spPr/>
        <p:txBody>
          <a:bodyPr/>
          <a:lstStyle/>
          <a:p>
            <a:fld id="{65FFC8DD-7E87-3E47-9F40-9222235C5D65}" type="datetimeFigureOut">
              <a:rPr lang="en-GB" smtClean="0"/>
              <a:pPr/>
              <a:t>16/09/2025</a:t>
            </a:fld>
            <a:endParaRPr lang="en-GB" dirty="0"/>
          </a:p>
        </p:txBody>
      </p:sp>
      <p:sp>
        <p:nvSpPr>
          <p:cNvPr id="6" name="Footer Placeholder 5">
            <a:extLst>
              <a:ext uri="{FF2B5EF4-FFF2-40B4-BE49-F238E27FC236}">
                <a16:creationId xmlns:a16="http://schemas.microsoft.com/office/drawing/2014/main" id="{8A36C25C-2F78-1590-B750-CCFDEF0BB461}"/>
              </a:ext>
            </a:extLst>
          </p:cNvPr>
          <p:cNvSpPr>
            <a:spLocks noGrp="1"/>
          </p:cNvSpPr>
          <p:nvPr>
            <p:ph type="ftr" sz="quarter" idx="16"/>
          </p:nvPr>
        </p:nvSpPr>
        <p:spPr/>
        <p:txBody>
          <a:bodyPr/>
          <a:lstStyle/>
          <a:p>
            <a:endParaRPr lang="en-GB" dirty="0"/>
          </a:p>
        </p:txBody>
      </p:sp>
      <p:sp>
        <p:nvSpPr>
          <p:cNvPr id="9" name="Slide Number Placeholder 8">
            <a:extLst>
              <a:ext uri="{FF2B5EF4-FFF2-40B4-BE49-F238E27FC236}">
                <a16:creationId xmlns:a16="http://schemas.microsoft.com/office/drawing/2014/main" id="{BFCB83FF-2ADA-53D1-C05D-05B2ACC3DECF}"/>
              </a:ext>
            </a:extLst>
          </p:cNvPr>
          <p:cNvSpPr>
            <a:spLocks noGrp="1"/>
          </p:cNvSpPr>
          <p:nvPr>
            <p:ph type="sldNum" sz="quarter" idx="17"/>
          </p:nvPr>
        </p:nvSpPr>
        <p:spPr/>
        <p:txBody>
          <a:bodyPr/>
          <a:lstStyle/>
          <a:p>
            <a:fld id="{476A1796-5593-5349-A609-9F4B7AECCDC2}" type="slidenum">
              <a:rPr lang="en-GB" smtClean="0"/>
              <a:pPr/>
              <a:t>‹#›</a:t>
            </a:fld>
            <a:endParaRPr lang="en-GB" dirty="0"/>
          </a:p>
        </p:txBody>
      </p:sp>
    </p:spTree>
    <p:custDataLst>
      <p:tags r:id="rId1"/>
    </p:custDataLst>
    <p:extLst>
      <p:ext uri="{BB962C8B-B14F-4D97-AF65-F5344CB8AC3E}">
        <p14:creationId xmlns:p14="http://schemas.microsoft.com/office/powerpoint/2010/main" val="1819219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xagons &amp; text">
    <p:bg>
      <p:bgPr>
        <a:solidFill>
          <a:srgbClr val="EDF4E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E31FB0-75F5-33D1-9DCD-8C685C084303}"/>
              </a:ext>
            </a:extLst>
          </p:cNvPr>
          <p:cNvSpPr>
            <a:spLocks noGrp="1"/>
          </p:cNvSpPr>
          <p:nvPr>
            <p:ph type="title"/>
          </p:nvPr>
        </p:nvSpPr>
        <p:spPr/>
        <p:txBody>
          <a:bodyPr/>
          <a:lstStyle/>
          <a:p>
            <a:r>
              <a:rPr lang="en-GB"/>
              <a:t>Click to edit Master title style</a:t>
            </a:r>
            <a:endParaRPr lang="en-GB" dirty="0"/>
          </a:p>
        </p:txBody>
      </p:sp>
      <p:sp>
        <p:nvSpPr>
          <p:cNvPr id="24" name="Picture Placeholder 20">
            <a:extLst>
              <a:ext uri="{FF2B5EF4-FFF2-40B4-BE49-F238E27FC236}">
                <a16:creationId xmlns:a16="http://schemas.microsoft.com/office/drawing/2014/main" id="{B1C72214-151A-CBD2-496E-4FA5603B0462}"/>
              </a:ext>
            </a:extLst>
          </p:cNvPr>
          <p:cNvSpPr>
            <a:spLocks noGrp="1"/>
          </p:cNvSpPr>
          <p:nvPr>
            <p:ph type="pic" sz="quarter" idx="13"/>
          </p:nvPr>
        </p:nvSpPr>
        <p:spPr>
          <a:xfrm>
            <a:off x="10882198" y="325560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0" name="Picture Placeholder 20">
            <a:extLst>
              <a:ext uri="{FF2B5EF4-FFF2-40B4-BE49-F238E27FC236}">
                <a16:creationId xmlns:a16="http://schemas.microsoft.com/office/drawing/2014/main" id="{EDDE9E8D-6AAF-8BBB-5F51-BE213F85C4F2}"/>
              </a:ext>
            </a:extLst>
          </p:cNvPr>
          <p:cNvSpPr>
            <a:spLocks noGrp="1"/>
          </p:cNvSpPr>
          <p:nvPr>
            <p:ph type="pic" sz="quarter" idx="16"/>
          </p:nvPr>
        </p:nvSpPr>
        <p:spPr>
          <a:xfrm>
            <a:off x="13799570" y="4849209"/>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1" name="Picture Placeholder 20">
            <a:extLst>
              <a:ext uri="{FF2B5EF4-FFF2-40B4-BE49-F238E27FC236}">
                <a16:creationId xmlns:a16="http://schemas.microsoft.com/office/drawing/2014/main" id="{FEC55E47-BA76-A152-9F35-8F7CEEB38886}"/>
              </a:ext>
            </a:extLst>
          </p:cNvPr>
          <p:cNvSpPr>
            <a:spLocks noGrp="1"/>
          </p:cNvSpPr>
          <p:nvPr>
            <p:ph type="pic" sz="quarter" idx="17"/>
          </p:nvPr>
        </p:nvSpPr>
        <p:spPr>
          <a:xfrm>
            <a:off x="10882198" y="644281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2" name="Picture Placeholder 20">
            <a:extLst>
              <a:ext uri="{FF2B5EF4-FFF2-40B4-BE49-F238E27FC236}">
                <a16:creationId xmlns:a16="http://schemas.microsoft.com/office/drawing/2014/main" id="{6D590614-AF0E-C836-C198-05A1532E9FD5}"/>
              </a:ext>
            </a:extLst>
          </p:cNvPr>
          <p:cNvSpPr>
            <a:spLocks noGrp="1"/>
          </p:cNvSpPr>
          <p:nvPr>
            <p:ph type="pic" sz="quarter" idx="18"/>
          </p:nvPr>
        </p:nvSpPr>
        <p:spPr>
          <a:xfrm>
            <a:off x="13799570" y="8027838"/>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3" name="Picture Placeholder 20">
            <a:extLst>
              <a:ext uri="{FF2B5EF4-FFF2-40B4-BE49-F238E27FC236}">
                <a16:creationId xmlns:a16="http://schemas.microsoft.com/office/drawing/2014/main" id="{40E2A785-562D-362D-5006-81BE0E38EAC5}"/>
              </a:ext>
            </a:extLst>
          </p:cNvPr>
          <p:cNvSpPr>
            <a:spLocks noGrp="1"/>
          </p:cNvSpPr>
          <p:nvPr>
            <p:ph type="pic" sz="quarter" idx="19"/>
          </p:nvPr>
        </p:nvSpPr>
        <p:spPr>
          <a:xfrm>
            <a:off x="16716942" y="643852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4" name="Picture Placeholder 20">
            <a:extLst>
              <a:ext uri="{FF2B5EF4-FFF2-40B4-BE49-F238E27FC236}">
                <a16:creationId xmlns:a16="http://schemas.microsoft.com/office/drawing/2014/main" id="{EDAB511C-1646-04BC-5924-8F83935E37A1}"/>
              </a:ext>
            </a:extLst>
          </p:cNvPr>
          <p:cNvSpPr>
            <a:spLocks noGrp="1"/>
          </p:cNvSpPr>
          <p:nvPr>
            <p:ph type="pic" sz="quarter" idx="20"/>
          </p:nvPr>
        </p:nvSpPr>
        <p:spPr>
          <a:xfrm>
            <a:off x="16716941" y="325560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5" name="Picture Placeholder 20">
            <a:extLst>
              <a:ext uri="{FF2B5EF4-FFF2-40B4-BE49-F238E27FC236}">
                <a16:creationId xmlns:a16="http://schemas.microsoft.com/office/drawing/2014/main" id="{2DDB37AC-B509-CC89-E177-EBBC3CFC78D1}"/>
              </a:ext>
            </a:extLst>
          </p:cNvPr>
          <p:cNvSpPr>
            <a:spLocks noGrp="1"/>
          </p:cNvSpPr>
          <p:nvPr>
            <p:ph type="pic" sz="quarter" idx="21"/>
          </p:nvPr>
        </p:nvSpPr>
        <p:spPr>
          <a:xfrm>
            <a:off x="19634313" y="4847064"/>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6" name="Picture Placeholder 20">
            <a:extLst>
              <a:ext uri="{FF2B5EF4-FFF2-40B4-BE49-F238E27FC236}">
                <a16:creationId xmlns:a16="http://schemas.microsoft.com/office/drawing/2014/main" id="{01880B7F-144E-0641-CF46-6582A0F1A24C}"/>
              </a:ext>
            </a:extLst>
          </p:cNvPr>
          <p:cNvSpPr>
            <a:spLocks noGrp="1"/>
          </p:cNvSpPr>
          <p:nvPr>
            <p:ph type="pic" sz="quarter" idx="22"/>
          </p:nvPr>
        </p:nvSpPr>
        <p:spPr>
          <a:xfrm>
            <a:off x="19634312" y="1661999"/>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7" name="Picture Placeholder 20">
            <a:extLst>
              <a:ext uri="{FF2B5EF4-FFF2-40B4-BE49-F238E27FC236}">
                <a16:creationId xmlns:a16="http://schemas.microsoft.com/office/drawing/2014/main" id="{726FCF11-EC64-C882-351C-AE53688D0D96}"/>
              </a:ext>
            </a:extLst>
          </p:cNvPr>
          <p:cNvSpPr>
            <a:spLocks noGrp="1"/>
          </p:cNvSpPr>
          <p:nvPr>
            <p:ph type="pic" sz="quarter" idx="23"/>
          </p:nvPr>
        </p:nvSpPr>
        <p:spPr>
          <a:xfrm>
            <a:off x="19634311" y="8027838"/>
            <a:ext cx="3254489" cy="2805594"/>
          </a:xfrm>
          <a:prstGeom prst="hexagon">
            <a:avLst/>
          </a:prstGeom>
          <a:solidFill>
            <a:schemeClr val="accent1">
              <a:lumMod val="20000"/>
              <a:lumOff val="80000"/>
            </a:schemeClr>
          </a:solidFill>
        </p:spPr>
        <p:txBody>
          <a:bodyPr/>
          <a:lstStyle/>
          <a:p>
            <a:r>
              <a:rPr lang="en-GB"/>
              <a:t>Click icon to add picture</a:t>
            </a:r>
            <a:endParaRPr lang="en-GB" dirty="0"/>
          </a:p>
        </p:txBody>
      </p:sp>
      <p:sp>
        <p:nvSpPr>
          <p:cNvPr id="3" name="Text Placeholder 2">
            <a:extLst>
              <a:ext uri="{FF2B5EF4-FFF2-40B4-BE49-F238E27FC236}">
                <a16:creationId xmlns:a16="http://schemas.microsoft.com/office/drawing/2014/main" id="{2D0F127E-8348-D9E3-F04F-06AD05D92F6D}"/>
              </a:ext>
            </a:extLst>
          </p:cNvPr>
          <p:cNvSpPr>
            <a:spLocks noGrp="1"/>
          </p:cNvSpPr>
          <p:nvPr>
            <p:ph type="body" sz="quarter" idx="24"/>
          </p:nvPr>
        </p:nvSpPr>
        <p:spPr>
          <a:xfrm>
            <a:off x="2109788" y="3257550"/>
            <a:ext cx="7200900" cy="829786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4086363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A38465-F83C-4EAB-BEF4-CB410BEB9B77}"/>
              </a:ext>
            </a:extLst>
          </p:cNvPr>
          <p:cNvSpPr/>
          <p:nvPr userDrawn="1"/>
        </p:nvSpPr>
        <p:spPr>
          <a:xfrm>
            <a:off x="372533" y="372533"/>
            <a:ext cx="23638934" cy="129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pic>
        <p:nvPicPr>
          <p:cNvPr id="15" name="Picture 14">
            <a:extLst>
              <a:ext uri="{FF2B5EF4-FFF2-40B4-BE49-F238E27FC236}">
                <a16:creationId xmlns:a16="http://schemas.microsoft.com/office/drawing/2014/main" id="{2F333D84-D3DD-4354-B355-8BFE4E29554D}"/>
              </a:ext>
            </a:extLst>
          </p:cNvPr>
          <p:cNvPicPr>
            <a:picLocks noChangeAspect="1"/>
          </p:cNvPicPr>
          <p:nvPr userDrawn="1"/>
        </p:nvPicPr>
        <p:blipFill rotWithShape="1">
          <a:blip r:embed="rId3">
            <a:alphaModFix amt="50000"/>
          </a:blip>
          <a:srcRect l="972" t="-3359" r="495" b="50023"/>
          <a:stretch/>
        </p:blipFill>
        <p:spPr>
          <a:xfrm>
            <a:off x="370946" y="389467"/>
            <a:ext cx="23638934" cy="6468531"/>
          </a:xfrm>
          <a:prstGeom prst="rect">
            <a:avLst/>
          </a:prstGeom>
        </p:spPr>
      </p:pic>
      <p:cxnSp>
        <p:nvCxnSpPr>
          <p:cNvPr id="12" name="Straight Connector 11">
            <a:extLst>
              <a:ext uri="{FF2B5EF4-FFF2-40B4-BE49-F238E27FC236}">
                <a16:creationId xmlns:a16="http://schemas.microsoft.com/office/drawing/2014/main" id="{2F63437A-0B4B-4D25-9272-4D3F1F480B3A}"/>
              </a:ext>
            </a:extLst>
          </p:cNvPr>
          <p:cNvCxnSpPr/>
          <p:nvPr userDrawn="1"/>
        </p:nvCxnSpPr>
        <p:spPr>
          <a:xfrm>
            <a:off x="11637790" y="2093494"/>
            <a:ext cx="1106834" cy="0"/>
          </a:xfrm>
          <a:prstGeom prst="line">
            <a:avLst/>
          </a:prstGeom>
          <a:ln w="50800" cap="rnd">
            <a:solidFill>
              <a:schemeClr val="accent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98C493-2CCF-430C-A839-756366D5286F}"/>
              </a:ext>
            </a:extLst>
          </p:cNvPr>
          <p:cNvSpPr>
            <a:spLocks noGrp="1"/>
          </p:cNvSpPr>
          <p:nvPr>
            <p:ph type="title" hasCustomPrompt="1"/>
          </p:nvPr>
        </p:nvSpPr>
        <p:spPr>
          <a:xfrm>
            <a:off x="857196" y="2393956"/>
            <a:ext cx="22629927" cy="1622180"/>
          </a:xfrm>
          <a:prstGeom prst="rect">
            <a:avLst/>
          </a:prstGeom>
        </p:spPr>
        <p:txBody>
          <a:bodyPr/>
          <a:lstStyle>
            <a:lvl1pPr algn="ctr">
              <a:defRPr/>
            </a:lvl1pPr>
          </a:lstStyle>
          <a:p>
            <a:r>
              <a:rPr lang="en-GB"/>
              <a:t>Click to add divider title text</a:t>
            </a:r>
            <a:endParaRPr lang="en-GB" dirty="0"/>
          </a:p>
        </p:txBody>
      </p:sp>
      <p:sp>
        <p:nvSpPr>
          <p:cNvPr id="14" name="Text Placeholder 13">
            <a:extLst>
              <a:ext uri="{FF2B5EF4-FFF2-40B4-BE49-F238E27FC236}">
                <a16:creationId xmlns:a16="http://schemas.microsoft.com/office/drawing/2014/main" id="{44C0A6BC-B51E-449F-B182-AB424A3345D0}"/>
              </a:ext>
            </a:extLst>
          </p:cNvPr>
          <p:cNvSpPr>
            <a:spLocks noGrp="1"/>
          </p:cNvSpPr>
          <p:nvPr>
            <p:ph type="body" sz="quarter" idx="13" hasCustomPrompt="1"/>
          </p:nvPr>
        </p:nvSpPr>
        <p:spPr>
          <a:xfrm>
            <a:off x="6397211" y="4200527"/>
            <a:ext cx="11584820" cy="1019174"/>
          </a:xfrm>
          <a:prstGeom prst="rect">
            <a:avLst/>
          </a:prstGeom>
          <a:noFill/>
        </p:spPr>
        <p:txBody>
          <a:bodyPr wrap="square" lIns="72000" tIns="72000" rIns="72000" bIns="72000" rtlCol="0" anchor="ctr" anchorCtr="0">
            <a:normAutofit/>
          </a:bodyPr>
          <a:lstStyle>
            <a:lvl1pPr marL="0" indent="0" algn="ctr">
              <a:buNone/>
              <a:defRPr lang="en-US" sz="2800" smtClean="0">
                <a:solidFill>
                  <a:schemeClr val="accent1"/>
                </a:solidFill>
              </a:defRPr>
            </a:lvl1pPr>
            <a:lvl2pPr marL="457177" indent="0">
              <a:buNone/>
              <a:defRPr lang="en-US" sz="3600" smtClean="0">
                <a:solidFill>
                  <a:schemeClr val="tx1"/>
                </a:solidFill>
              </a:defRPr>
            </a:lvl2pPr>
            <a:lvl3pPr>
              <a:defRPr lang="en-US" sz="3600" smtClean="0">
                <a:solidFill>
                  <a:schemeClr val="tx1"/>
                </a:solidFill>
              </a:defRPr>
            </a:lvl3pPr>
            <a:lvl4pPr>
              <a:defRPr lang="en-US" sz="3600" smtClean="0">
                <a:solidFill>
                  <a:schemeClr val="tx1"/>
                </a:solidFill>
              </a:defRPr>
            </a:lvl4pPr>
            <a:lvl5pPr>
              <a:defRPr lang="en-GB" sz="3600">
                <a:solidFill>
                  <a:schemeClr val="tx1"/>
                </a:solidFill>
              </a:defRPr>
            </a:lvl5pPr>
          </a:lstStyle>
          <a:p>
            <a:pPr marL="0" lvl="0" algn="ctr"/>
            <a:r>
              <a:rPr lang="en-GB"/>
              <a:t>Click to add any additional text if needed</a:t>
            </a:r>
            <a:endParaRPr lang="en-GB" dirty="0"/>
          </a:p>
        </p:txBody>
      </p:sp>
      <p:sp>
        <p:nvSpPr>
          <p:cNvPr id="13" name="Picture Placeholder 15">
            <a:extLst>
              <a:ext uri="{FF2B5EF4-FFF2-40B4-BE49-F238E27FC236}">
                <a16:creationId xmlns:a16="http://schemas.microsoft.com/office/drawing/2014/main" id="{F37618D6-E865-4D1E-9A38-6A74CFAC3A5F}"/>
              </a:ext>
            </a:extLst>
          </p:cNvPr>
          <p:cNvSpPr>
            <a:spLocks noGrp="1"/>
          </p:cNvSpPr>
          <p:nvPr>
            <p:ph type="pic" sz="quarter" idx="14" hasCustomPrompt="1"/>
          </p:nvPr>
        </p:nvSpPr>
        <p:spPr>
          <a:xfrm>
            <a:off x="370946" y="6857999"/>
            <a:ext cx="23638934" cy="6468533"/>
          </a:xfrm>
          <a:prstGeom prst="rect">
            <a:avLst/>
          </a:prstGeom>
          <a:solidFill>
            <a:schemeClr val="bg1">
              <a:lumMod val="95000"/>
            </a:schemeClr>
          </a:solid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bg1">
                    <a:lumMod val="75000"/>
                  </a:schemeClr>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Tree>
    <p:custDataLst>
      <p:tags r:id="rId1"/>
    </p:custDataLst>
    <p:extLst>
      <p:ext uri="{BB962C8B-B14F-4D97-AF65-F5344CB8AC3E}">
        <p14:creationId xmlns:p14="http://schemas.microsoft.com/office/powerpoint/2010/main" val="3857938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 image - legac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C54EACB-E6FB-37F0-74BD-6181F7C294E8}"/>
              </a:ext>
            </a:extLst>
          </p:cNvPr>
          <p:cNvSpPr>
            <a:spLocks noGrp="1"/>
          </p:cNvSpPr>
          <p:nvPr>
            <p:ph type="ftr" sz="quarter" idx="11"/>
          </p:nvPr>
        </p:nvSpPr>
        <p:spPr>
          <a:xfrm>
            <a:off x="706438" y="12278450"/>
            <a:ext cx="17245012" cy="720000"/>
          </a:xfrm>
        </p:spPr>
        <p:txBody>
          <a:bodyPr/>
          <a:lstStyle/>
          <a:p>
            <a:endParaRPr lang="en-GB" dirty="0"/>
          </a:p>
        </p:txBody>
      </p:sp>
      <p:sp>
        <p:nvSpPr>
          <p:cNvPr id="6" name="Rectangle 5">
            <a:extLst>
              <a:ext uri="{FF2B5EF4-FFF2-40B4-BE49-F238E27FC236}">
                <a16:creationId xmlns:a16="http://schemas.microsoft.com/office/drawing/2014/main" id="{9C757715-55A6-8482-065D-6E37A074341E}"/>
              </a:ext>
            </a:extLst>
          </p:cNvPr>
          <p:cNvSpPr/>
          <p:nvPr userDrawn="1"/>
        </p:nvSpPr>
        <p:spPr>
          <a:xfrm>
            <a:off x="2" y="6954224"/>
            <a:ext cx="24382411" cy="4601189"/>
          </a:xfrm>
          <a:prstGeom prst="rect">
            <a:avLst/>
          </a:prstGeom>
          <a:solidFill>
            <a:schemeClr val="bg1">
              <a:lumMod val="95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sp>
        <p:nvSpPr>
          <p:cNvPr id="7" name="Rectangle 6">
            <a:extLst>
              <a:ext uri="{FF2B5EF4-FFF2-40B4-BE49-F238E27FC236}">
                <a16:creationId xmlns:a16="http://schemas.microsoft.com/office/drawing/2014/main" id="{3EC0ECA8-0117-8304-ADD4-3BF6A9391FC6}"/>
              </a:ext>
            </a:extLst>
          </p:cNvPr>
          <p:cNvSpPr/>
          <p:nvPr userDrawn="1"/>
        </p:nvSpPr>
        <p:spPr>
          <a:xfrm>
            <a:off x="-2178" y="-1"/>
            <a:ext cx="24382413" cy="694888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sp>
        <p:nvSpPr>
          <p:cNvPr id="8" name="Title 1">
            <a:extLst>
              <a:ext uri="{FF2B5EF4-FFF2-40B4-BE49-F238E27FC236}">
                <a16:creationId xmlns:a16="http://schemas.microsoft.com/office/drawing/2014/main" id="{25849F64-8A07-41F9-8894-0EE0BB52BCEC}"/>
              </a:ext>
            </a:extLst>
          </p:cNvPr>
          <p:cNvSpPr>
            <a:spLocks noGrp="1"/>
          </p:cNvSpPr>
          <p:nvPr>
            <p:ph type="title"/>
          </p:nvPr>
        </p:nvSpPr>
        <p:spPr>
          <a:xfrm>
            <a:off x="706437" y="7405688"/>
            <a:ext cx="11124000" cy="3790800"/>
          </a:xfrm>
          <a:prstGeom prst="rect">
            <a:avLst/>
          </a:prstGeom>
        </p:spPr>
        <p:txBody>
          <a:bodyPr lIns="360000" anchor="ctr"/>
          <a:lstStyle>
            <a:lvl1pPr>
              <a:defRPr>
                <a:solidFill>
                  <a:schemeClr val="tx1">
                    <a:lumMod val="75000"/>
                    <a:lumOff val="25000"/>
                  </a:schemeClr>
                </a:solidFill>
              </a:defRPr>
            </a:lvl1pPr>
          </a:lstStyle>
          <a:p>
            <a:r>
              <a:rPr lang="en-GB"/>
              <a:t>Click to edit Master title style</a:t>
            </a:r>
            <a:endParaRPr lang="en-GB" dirty="0"/>
          </a:p>
        </p:txBody>
      </p:sp>
      <p:sp>
        <p:nvSpPr>
          <p:cNvPr id="9" name="Picture Placeholder 6">
            <a:extLst>
              <a:ext uri="{FF2B5EF4-FFF2-40B4-BE49-F238E27FC236}">
                <a16:creationId xmlns:a16="http://schemas.microsoft.com/office/drawing/2014/main" id="{17B40D71-1736-97D7-C304-5843F723A6C9}"/>
              </a:ext>
            </a:extLst>
          </p:cNvPr>
          <p:cNvSpPr>
            <a:spLocks noGrp="1"/>
          </p:cNvSpPr>
          <p:nvPr>
            <p:ph type="pic" sz="quarter" idx="13" hasCustomPrompt="1"/>
          </p:nvPr>
        </p:nvSpPr>
        <p:spPr>
          <a:xfrm>
            <a:off x="0" y="2"/>
            <a:ext cx="24382413" cy="6588000"/>
          </a:xfrm>
          <a:prstGeom prst="rect">
            <a:avLst/>
          </a:prstGeom>
          <a:solidFill>
            <a:schemeClr val="bg1"/>
          </a:solidFill>
          <a:effectLst/>
        </p:spPr>
        <p:txBody>
          <a:bodyPr vert="horz" lIns="72000" tIns="72000" rIns="72000" bIns="1044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0" name="Text Placeholder 4">
            <a:extLst>
              <a:ext uri="{FF2B5EF4-FFF2-40B4-BE49-F238E27FC236}">
                <a16:creationId xmlns:a16="http://schemas.microsoft.com/office/drawing/2014/main" id="{41D0A228-3007-7188-8589-94C48A55AB28}"/>
              </a:ext>
            </a:extLst>
          </p:cNvPr>
          <p:cNvSpPr>
            <a:spLocks noGrp="1"/>
          </p:cNvSpPr>
          <p:nvPr>
            <p:ph type="body" sz="quarter" idx="15" hasCustomPrompt="1"/>
          </p:nvPr>
        </p:nvSpPr>
        <p:spPr>
          <a:xfrm>
            <a:off x="12536872" y="7405688"/>
            <a:ext cx="11110912" cy="379095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extLst>
      <p:ext uri="{BB962C8B-B14F-4D97-AF65-F5344CB8AC3E}">
        <p14:creationId xmlns:p14="http://schemas.microsoft.com/office/powerpoint/2010/main" val="830470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egacy two levels image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9185B8-DC54-A513-D592-EF4C531D96B7}"/>
              </a:ext>
            </a:extLst>
          </p:cNvPr>
          <p:cNvSpPr/>
          <p:nvPr userDrawn="1"/>
        </p:nvSpPr>
        <p:spPr>
          <a:xfrm>
            <a:off x="0" y="-45"/>
            <a:ext cx="12191206" cy="11555458"/>
          </a:xfrm>
          <a:prstGeom prst="rect">
            <a:avLst/>
          </a:prstGeom>
          <a:solidFill>
            <a:schemeClr val="bg1">
              <a:lumMod val="95000"/>
              <a:alpha val="50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ubik" pitchFamily="2" charset="-79"/>
            </a:endParaRPr>
          </a:p>
        </p:txBody>
      </p:sp>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12191207" y="-45"/>
            <a:ext cx="12191206" cy="11555454"/>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1" name="Title 10">
            <a:extLst>
              <a:ext uri="{FF2B5EF4-FFF2-40B4-BE49-F238E27FC236}">
                <a16:creationId xmlns:a16="http://schemas.microsoft.com/office/drawing/2014/main" id="{A6BA76B2-A261-4CFB-B331-B236677917F3}"/>
              </a:ext>
            </a:extLst>
          </p:cNvPr>
          <p:cNvSpPr>
            <a:spLocks noGrp="1"/>
          </p:cNvSpPr>
          <p:nvPr>
            <p:ph type="title"/>
          </p:nvPr>
        </p:nvSpPr>
        <p:spPr>
          <a:xfrm>
            <a:off x="706438" y="3257550"/>
            <a:ext cx="10764000" cy="4148131"/>
          </a:xfrm>
          <a:prstGeom prst="rect">
            <a:avLst/>
          </a:prstGeom>
          <a:noFill/>
        </p:spPr>
        <p:txBody>
          <a:bodyPr lIns="252000" tIns="180000" rIns="180000" bIns="180000" anchor="ctr"/>
          <a:lstStyle>
            <a:lvl1pPr>
              <a:defRPr>
                <a:solidFill>
                  <a:schemeClr val="tx1">
                    <a:lumMod val="85000"/>
                    <a:lumOff val="15000"/>
                  </a:schemeClr>
                </a:solidFill>
              </a:defRPr>
            </a:lvl1pPr>
          </a:lstStyle>
          <a:p>
            <a:r>
              <a:rPr lang="en-GB"/>
              <a:t>Click to edit Master title style</a:t>
            </a:r>
            <a:endParaRPr lang="en-GB" dirty="0"/>
          </a:p>
        </p:txBody>
      </p:sp>
      <p:sp>
        <p:nvSpPr>
          <p:cNvPr id="7" name="Footer Placeholder 6">
            <a:extLst>
              <a:ext uri="{FF2B5EF4-FFF2-40B4-BE49-F238E27FC236}">
                <a16:creationId xmlns:a16="http://schemas.microsoft.com/office/drawing/2014/main" id="{AF0520B0-C266-427C-AAEA-F49ADDE2480C}"/>
              </a:ext>
            </a:extLst>
          </p:cNvPr>
          <p:cNvSpPr>
            <a:spLocks noGrp="1"/>
          </p:cNvSpPr>
          <p:nvPr>
            <p:ph type="ftr" sz="quarter" idx="16"/>
          </p:nvPr>
        </p:nvSpPr>
        <p:spPr>
          <a:xfrm>
            <a:off x="706436" y="12278450"/>
            <a:ext cx="17245013" cy="720000"/>
          </a:xfrm>
        </p:spPr>
        <p:txBody>
          <a:bodyPr/>
          <a:lstStyle/>
          <a:p>
            <a:endParaRPr lang="en-GB" dirty="0"/>
          </a:p>
        </p:txBody>
      </p:sp>
      <p:sp>
        <p:nvSpPr>
          <p:cNvPr id="12" name="Text Placeholder 11">
            <a:extLst>
              <a:ext uri="{FF2B5EF4-FFF2-40B4-BE49-F238E27FC236}">
                <a16:creationId xmlns:a16="http://schemas.microsoft.com/office/drawing/2014/main" id="{A77315A0-F34A-348A-F585-0964704E9188}"/>
              </a:ext>
            </a:extLst>
          </p:cNvPr>
          <p:cNvSpPr>
            <a:spLocks noGrp="1"/>
          </p:cNvSpPr>
          <p:nvPr>
            <p:ph type="body" sz="quarter" idx="17" hasCustomPrompt="1"/>
          </p:nvPr>
        </p:nvSpPr>
        <p:spPr>
          <a:xfrm>
            <a:off x="706436" y="7780338"/>
            <a:ext cx="10763250" cy="340995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621885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egacy arr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2B73B7-2F0B-596D-7EDB-AB09725D34BB}"/>
              </a:ext>
            </a:extLst>
          </p:cNvPr>
          <p:cNvSpPr/>
          <p:nvPr userDrawn="1"/>
        </p:nvSpPr>
        <p:spPr>
          <a:xfrm>
            <a:off x="669925" y="8173324"/>
            <a:ext cx="15123600" cy="3382090"/>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endParaRPr lang="en-GB" sz="1600" b="0" i="0" dirty="0">
              <a:solidFill>
                <a:schemeClr val="bg1"/>
              </a:solidFill>
              <a:latin typeface="Rubik" pitchFamily="2" charset="-79"/>
            </a:endParaRPr>
          </a:p>
        </p:txBody>
      </p:sp>
      <p:sp>
        <p:nvSpPr>
          <p:cNvPr id="4" name="Picture Placeholder 11">
            <a:extLst>
              <a:ext uri="{FF2B5EF4-FFF2-40B4-BE49-F238E27FC236}">
                <a16:creationId xmlns:a16="http://schemas.microsoft.com/office/drawing/2014/main" id="{CED5DF75-175C-72E1-BFF4-DFA846042875}"/>
              </a:ext>
            </a:extLst>
          </p:cNvPr>
          <p:cNvSpPr>
            <a:spLocks noGrp="1"/>
          </p:cNvSpPr>
          <p:nvPr>
            <p:ph type="pic" sz="quarter" idx="13" hasCustomPrompt="1"/>
          </p:nvPr>
        </p:nvSpPr>
        <p:spPr>
          <a:xfrm>
            <a:off x="706438" y="3257548"/>
            <a:ext cx="11484767" cy="4918809"/>
          </a:xfrm>
          <a:solidFill>
            <a:schemeClr val="bg1"/>
          </a:solidFill>
          <a:ln w="50800" cap="rnd">
            <a:noFill/>
            <a:round/>
          </a:ln>
          <a:effectLst/>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28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5" name="Picture Placeholder 13">
            <a:extLst>
              <a:ext uri="{FF2B5EF4-FFF2-40B4-BE49-F238E27FC236}">
                <a16:creationId xmlns:a16="http://schemas.microsoft.com/office/drawing/2014/main" id="{D201B734-4230-2B11-791C-884919C69114}"/>
              </a:ext>
            </a:extLst>
          </p:cNvPr>
          <p:cNvSpPr>
            <a:spLocks noGrp="1"/>
          </p:cNvSpPr>
          <p:nvPr>
            <p:ph type="pic" sz="quarter" idx="14" hasCustomPrompt="1"/>
          </p:nvPr>
        </p:nvSpPr>
        <p:spPr>
          <a:xfrm>
            <a:off x="15791205" y="3257550"/>
            <a:ext cx="7884769" cy="8297864"/>
          </a:xfrm>
          <a:solidFill>
            <a:schemeClr val="bg1"/>
          </a:solidFill>
          <a:ln w="50800" cap="rnd">
            <a:noFill/>
            <a:round/>
          </a:ln>
          <a:effectLst/>
        </p:spPr>
        <p:txBody>
          <a:bodyPr vert="horz" lIns="72000" tIns="72000" rIns="72000" bIns="1188000" rtlCol="0" anchor="ctr" anchorCtr="0">
            <a:normAutofit/>
          </a:bodyPr>
          <a:lstStyle>
            <a:lvl1pPr>
              <a:defRPr lang="en-GB" sz="2400" dirty="0" smtClean="0">
                <a:solidFill>
                  <a:schemeClr val="accent5"/>
                </a:solidFill>
              </a:defRPr>
            </a:lvl1pPr>
          </a:lstStyle>
          <a:p>
            <a:pPr marL="0" marR="0" lvl="0" indent="0" algn="ctr" fontAlgn="auto">
              <a:spcAft>
                <a:spcPts val="0"/>
              </a:spcAft>
              <a:buSzTx/>
              <a:buNone/>
              <a:tabLst/>
            </a:pPr>
            <a:r>
              <a:rPr lang="en-GB"/>
              <a:t>Click on the icon to add an image in this place-holder</a:t>
            </a:r>
            <a:endParaRPr lang="en-GB" dirty="0"/>
          </a:p>
        </p:txBody>
      </p:sp>
      <p:sp>
        <p:nvSpPr>
          <p:cNvPr id="11" name="Title 1">
            <a:extLst>
              <a:ext uri="{FF2B5EF4-FFF2-40B4-BE49-F238E27FC236}">
                <a16:creationId xmlns:a16="http://schemas.microsoft.com/office/drawing/2014/main" id="{D82A5F78-DBD1-3BB0-7933-FC1E3ADCBD57}"/>
              </a:ext>
            </a:extLst>
          </p:cNvPr>
          <p:cNvSpPr>
            <a:spLocks noGrp="1"/>
          </p:cNvSpPr>
          <p:nvPr>
            <p:ph type="title" hasCustomPrompt="1"/>
          </p:nvPr>
        </p:nvSpPr>
        <p:spPr>
          <a:xfrm>
            <a:off x="706438" y="1096963"/>
            <a:ext cx="22969536" cy="1439862"/>
          </a:xfrm>
        </p:spPr>
        <p:txBody>
          <a:bodyPr/>
          <a:lstStyle>
            <a:lvl1pPr>
              <a:defRPr>
                <a:solidFill>
                  <a:schemeClr val="tx2"/>
                </a:solidFill>
              </a:defRPr>
            </a:lvl1pPr>
          </a:lstStyle>
          <a:p>
            <a:r>
              <a:rPr lang="en-GB"/>
              <a:t>Enter title</a:t>
            </a:r>
            <a:endParaRPr lang="en-GB" dirty="0"/>
          </a:p>
        </p:txBody>
      </p:sp>
      <p:sp>
        <p:nvSpPr>
          <p:cNvPr id="13" name="Rectangle 12">
            <a:extLst>
              <a:ext uri="{FF2B5EF4-FFF2-40B4-BE49-F238E27FC236}">
                <a16:creationId xmlns:a16="http://schemas.microsoft.com/office/drawing/2014/main" id="{4DDD7C7F-453A-D812-FC36-28AC1240FC9E}"/>
              </a:ext>
            </a:extLst>
          </p:cNvPr>
          <p:cNvSpPr/>
          <p:nvPr userDrawn="1"/>
        </p:nvSpPr>
        <p:spPr>
          <a:xfrm>
            <a:off x="12191205" y="3241536"/>
            <a:ext cx="3600000" cy="4931787"/>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Bitter" pitchFamily="2" charset="77"/>
            </a:endParaRPr>
          </a:p>
        </p:txBody>
      </p:sp>
      <p:sp>
        <p:nvSpPr>
          <p:cNvPr id="15" name="Text Placeholder 26">
            <a:extLst>
              <a:ext uri="{FF2B5EF4-FFF2-40B4-BE49-F238E27FC236}">
                <a16:creationId xmlns:a16="http://schemas.microsoft.com/office/drawing/2014/main" id="{5B61B278-1CF5-FED8-2765-33B0D1F8DFE8}"/>
              </a:ext>
            </a:extLst>
          </p:cNvPr>
          <p:cNvSpPr>
            <a:spLocks noGrp="1"/>
          </p:cNvSpPr>
          <p:nvPr>
            <p:ph type="body" sz="quarter" idx="15" hasCustomPrompt="1"/>
          </p:nvPr>
        </p:nvSpPr>
        <p:spPr>
          <a:xfrm>
            <a:off x="1066821" y="8605885"/>
            <a:ext cx="10764001" cy="2520000"/>
          </a:xfrm>
          <a:prstGeom prst="rect">
            <a:avLst/>
          </a:prstGeom>
        </p:spPr>
        <p:txBody>
          <a:bodyPr/>
          <a:lstStyle>
            <a:lvl1pPr>
              <a:lnSpc>
                <a:spcPct val="130000"/>
              </a:lnSpc>
              <a:defRPr sz="3200">
                <a:solidFill>
                  <a:schemeClr val="tx1">
                    <a:lumMod val="85000"/>
                    <a:lumOff val="15000"/>
                  </a:schemeClr>
                </a:solidFill>
              </a:defRPr>
            </a:lvl1pPr>
            <a:lvl2pPr marL="0" indent="0">
              <a:lnSpc>
                <a:spcPct val="130000"/>
              </a:lnSpc>
              <a:buNone/>
              <a:defRPr sz="2800">
                <a:solidFill>
                  <a:schemeClr val="tx1">
                    <a:lumMod val="85000"/>
                    <a:lumOff val="15000"/>
                  </a:schemeClr>
                </a:solidFill>
              </a:defRPr>
            </a:lvl2pPr>
            <a:lvl3pPr marL="0" indent="0">
              <a:lnSpc>
                <a:spcPct val="130000"/>
              </a:lnSpc>
              <a:buNone/>
              <a:defRPr sz="2400">
                <a:solidFill>
                  <a:schemeClr val="tx1">
                    <a:lumMod val="85000"/>
                    <a:lumOff val="15000"/>
                  </a:schemeClr>
                </a:solidFill>
              </a:defRPr>
            </a:lvl3pPr>
            <a:lvl4pPr marL="0" indent="0">
              <a:lnSpc>
                <a:spcPct val="130000"/>
              </a:lnSpc>
              <a:buNone/>
              <a:defRPr sz="2000">
                <a:solidFill>
                  <a:schemeClr val="tx1">
                    <a:lumMod val="85000"/>
                    <a:lumOff val="15000"/>
                  </a:schemeClr>
                </a:solidFill>
              </a:defRPr>
            </a:lvl4pPr>
            <a:lvl5pPr marL="0" indent="0">
              <a:lnSpc>
                <a:spcPct val="130000"/>
              </a:lnSpc>
              <a:buNone/>
              <a:defRPr sz="1800">
                <a:solidFill>
                  <a:schemeClr val="tx1">
                    <a:lumMod val="85000"/>
                    <a:lumOff val="15000"/>
                  </a:schemeClr>
                </a:solidFill>
              </a:defRPr>
            </a:lvl5pPr>
          </a:lstStyle>
          <a:p>
            <a:pPr lvl="1"/>
            <a:r>
              <a:rPr lang="en-GB"/>
              <a:t>Second level</a:t>
            </a:r>
          </a:p>
          <a:p>
            <a:pPr lvl="2"/>
            <a:r>
              <a:rPr lang="en-GB"/>
              <a:t>Third level</a:t>
            </a:r>
          </a:p>
          <a:p>
            <a:pPr lvl="3"/>
            <a:r>
              <a:rPr lang="en-GB"/>
              <a:t>Fourth level</a:t>
            </a:r>
          </a:p>
          <a:p>
            <a:pPr lvl="4"/>
            <a:r>
              <a:rPr lang="en-GB"/>
              <a:t>Fifth level</a:t>
            </a:r>
            <a:endParaRPr lang="en-GB" dirty="0"/>
          </a:p>
        </p:txBody>
      </p:sp>
      <p:grpSp>
        <p:nvGrpSpPr>
          <p:cNvPr id="16" name="Group 15">
            <a:extLst>
              <a:ext uri="{FF2B5EF4-FFF2-40B4-BE49-F238E27FC236}">
                <a16:creationId xmlns:a16="http://schemas.microsoft.com/office/drawing/2014/main" id="{7125CFEF-5F35-B2E8-BAD8-F9367A09C4AE}"/>
              </a:ext>
            </a:extLst>
          </p:cNvPr>
          <p:cNvGrpSpPr/>
          <p:nvPr userDrawn="1"/>
        </p:nvGrpSpPr>
        <p:grpSpPr>
          <a:xfrm>
            <a:off x="13163319" y="6578542"/>
            <a:ext cx="1655772" cy="1655880"/>
            <a:chOff x="5581650" y="2971800"/>
            <a:chExt cx="914400" cy="914400"/>
          </a:xfrm>
        </p:grpSpPr>
        <p:sp>
          <p:nvSpPr>
            <p:cNvPr id="17" name="Oval 16">
              <a:extLst>
                <a:ext uri="{FF2B5EF4-FFF2-40B4-BE49-F238E27FC236}">
                  <a16:creationId xmlns:a16="http://schemas.microsoft.com/office/drawing/2014/main" id="{E4B797F6-F089-7B9C-5D8D-A6D7D4264114}"/>
                </a:ext>
              </a:extLst>
            </p:cNvPr>
            <p:cNvSpPr/>
            <p:nvPr/>
          </p:nvSpPr>
          <p:spPr>
            <a:xfrm>
              <a:off x="5581650" y="2971800"/>
              <a:ext cx="914400" cy="914400"/>
            </a:xfrm>
            <a:prstGeom prst="ellipse">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1" i="0" cap="none" spc="0" dirty="0">
                <a:ln w="22225">
                  <a:solidFill>
                    <a:schemeClr val="accent2"/>
                  </a:solidFill>
                  <a:prstDash val="solid"/>
                </a:ln>
                <a:solidFill>
                  <a:schemeClr val="accent2">
                    <a:lumMod val="40000"/>
                    <a:lumOff val="60000"/>
                  </a:schemeClr>
                </a:solidFill>
                <a:effectLst/>
                <a:latin typeface="Bitter" pitchFamily="2" charset="77"/>
              </a:endParaRPr>
            </a:p>
          </p:txBody>
        </p:sp>
        <p:sp>
          <p:nvSpPr>
            <p:cNvPr id="18" name="Arrow: Chevron 8">
              <a:extLst>
                <a:ext uri="{FF2B5EF4-FFF2-40B4-BE49-F238E27FC236}">
                  <a16:creationId xmlns:a16="http://schemas.microsoft.com/office/drawing/2014/main" id="{8A4D60F1-49E1-B5B0-FB24-049A5F127D24}"/>
                </a:ext>
              </a:extLst>
            </p:cNvPr>
            <p:cNvSpPr/>
            <p:nvPr/>
          </p:nvSpPr>
          <p:spPr>
            <a:xfrm>
              <a:off x="5887234" y="3237710"/>
              <a:ext cx="366712" cy="366712"/>
            </a:xfrm>
            <a:prstGeom prst="chevr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7200" b="1" i="0" cap="none" spc="0" dirty="0">
                <a:ln w="22225">
                  <a:solidFill>
                    <a:schemeClr val="accent2"/>
                  </a:solidFill>
                  <a:prstDash val="solid"/>
                </a:ln>
                <a:solidFill>
                  <a:schemeClr val="accent2">
                    <a:lumMod val="40000"/>
                    <a:lumOff val="60000"/>
                  </a:schemeClr>
                </a:solidFill>
                <a:effectLst/>
                <a:latin typeface="Bitter" pitchFamily="2" charset="77"/>
              </a:endParaRPr>
            </a:p>
          </p:txBody>
        </p:sp>
      </p:grpSp>
      <p:sp>
        <p:nvSpPr>
          <p:cNvPr id="6" name="Footer Placeholder 5">
            <a:extLst>
              <a:ext uri="{FF2B5EF4-FFF2-40B4-BE49-F238E27FC236}">
                <a16:creationId xmlns:a16="http://schemas.microsoft.com/office/drawing/2014/main" id="{99212BDD-7F7B-BD53-B905-BE16A288F0D2}"/>
              </a:ext>
            </a:extLst>
          </p:cNvPr>
          <p:cNvSpPr>
            <a:spLocks noGrp="1"/>
          </p:cNvSpPr>
          <p:nvPr>
            <p:ph type="ftr" sz="quarter" idx="17"/>
          </p:nvPr>
        </p:nvSpPr>
        <p:spPr>
          <a:xfrm>
            <a:off x="706438" y="12278450"/>
            <a:ext cx="17245012" cy="720000"/>
          </a:xfrm>
        </p:spPr>
        <p:txBody>
          <a:bodyPr/>
          <a:lstStyle/>
          <a:p>
            <a:endParaRPr lang="en-GB" dirty="0"/>
          </a:p>
        </p:txBody>
      </p:sp>
    </p:spTree>
    <p:custDataLst>
      <p:tags r:id="rId1"/>
    </p:custDataLst>
    <p:extLst>
      <p:ext uri="{BB962C8B-B14F-4D97-AF65-F5344CB8AC3E}">
        <p14:creationId xmlns:p14="http://schemas.microsoft.com/office/powerpoint/2010/main" val="3028445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p:nvPr>
        </p:nvSpPr>
        <p:spPr>
          <a:xfrm>
            <a:off x="706437" y="1074740"/>
            <a:ext cx="22969537" cy="1462083"/>
          </a:xfrm>
          <a:prstGeom prst="rect">
            <a:avLst/>
          </a:prstGeom>
        </p:spPr>
        <p:txBody>
          <a:bodyPr/>
          <a:lstStyle/>
          <a:p>
            <a:r>
              <a:rPr lang="en-GB"/>
              <a:t>Click to edit Master title style</a:t>
            </a:r>
            <a:endParaRPr lang="en-GB" dirty="0"/>
          </a:p>
        </p:txBody>
      </p:sp>
      <p:sp>
        <p:nvSpPr>
          <p:cNvPr id="7" name="Picture Placeholder 6">
            <a:extLst>
              <a:ext uri="{FF2B5EF4-FFF2-40B4-BE49-F238E27FC236}">
                <a16:creationId xmlns:a16="http://schemas.microsoft.com/office/drawing/2014/main" id="{9DE1CA3E-8E07-43D1-8EFE-5A36C3D085BD}"/>
              </a:ext>
            </a:extLst>
          </p:cNvPr>
          <p:cNvSpPr>
            <a:spLocks noGrp="1"/>
          </p:cNvSpPr>
          <p:nvPr>
            <p:ph type="pic" sz="quarter" idx="13" hasCustomPrompt="1"/>
          </p:nvPr>
        </p:nvSpPr>
        <p:spPr>
          <a:xfrm>
            <a:off x="1066700" y="3263899"/>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12" name="Straight Connector 11">
            <a:extLst>
              <a:ext uri="{FF2B5EF4-FFF2-40B4-BE49-F238E27FC236}">
                <a16:creationId xmlns:a16="http://schemas.microsoft.com/office/drawing/2014/main" id="{039558FF-EE5B-4B3D-B05F-C9F6432A95BB}"/>
              </a:ext>
            </a:extLst>
          </p:cNvPr>
          <p:cNvCxnSpPr>
            <a:cxnSpLocks/>
          </p:cNvCxnSpPr>
          <p:nvPr userDrawn="1"/>
        </p:nvCxnSpPr>
        <p:spPr>
          <a:xfrm>
            <a:off x="1047650"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9F9BE2F5-74FC-722B-C059-0EFDDCDA8109}"/>
              </a:ext>
            </a:extLst>
          </p:cNvPr>
          <p:cNvSpPr>
            <a:spLocks noGrp="1"/>
          </p:cNvSpPr>
          <p:nvPr>
            <p:ph type="ftr" sz="quarter" idx="11"/>
          </p:nvPr>
        </p:nvSpPr>
        <p:spPr>
          <a:xfrm>
            <a:off x="706438" y="12285662"/>
            <a:ext cx="20126325" cy="712788"/>
          </a:xfrm>
          <a:prstGeom prst="rect">
            <a:avLst/>
          </a:prstGeom>
        </p:spPr>
        <p:txBody>
          <a:bodyPr/>
          <a:lstStyle/>
          <a:p>
            <a:endParaRPr lang="en-GB" dirty="0"/>
          </a:p>
        </p:txBody>
      </p:sp>
      <p:sp>
        <p:nvSpPr>
          <p:cNvPr id="20" name="Picture Placeholder 6">
            <a:extLst>
              <a:ext uri="{FF2B5EF4-FFF2-40B4-BE49-F238E27FC236}">
                <a16:creationId xmlns:a16="http://schemas.microsoft.com/office/drawing/2014/main" id="{A092AE0A-A9A8-C351-9490-0A2566AB7615}"/>
              </a:ext>
            </a:extLst>
          </p:cNvPr>
          <p:cNvSpPr>
            <a:spLocks noGrp="1"/>
          </p:cNvSpPr>
          <p:nvPr>
            <p:ph type="pic" sz="quarter" idx="18" hasCustomPrompt="1"/>
          </p:nvPr>
        </p:nvSpPr>
        <p:spPr>
          <a:xfrm>
            <a:off x="6808688" y="3283574"/>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28" name="Straight Connector 27">
            <a:extLst>
              <a:ext uri="{FF2B5EF4-FFF2-40B4-BE49-F238E27FC236}">
                <a16:creationId xmlns:a16="http://schemas.microsoft.com/office/drawing/2014/main" id="{EDD15198-08D6-E7E8-267B-0AB0955CF9D3}"/>
              </a:ext>
            </a:extLst>
          </p:cNvPr>
          <p:cNvCxnSpPr>
            <a:cxnSpLocks/>
          </p:cNvCxnSpPr>
          <p:nvPr userDrawn="1"/>
        </p:nvCxnSpPr>
        <p:spPr>
          <a:xfrm>
            <a:off x="6795988"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1" name="Picture Placeholder 6">
            <a:extLst>
              <a:ext uri="{FF2B5EF4-FFF2-40B4-BE49-F238E27FC236}">
                <a16:creationId xmlns:a16="http://schemas.microsoft.com/office/drawing/2014/main" id="{7961B20B-7DF6-5C00-09B8-024EA84D2D03}"/>
              </a:ext>
            </a:extLst>
          </p:cNvPr>
          <p:cNvSpPr>
            <a:spLocks noGrp="1"/>
          </p:cNvSpPr>
          <p:nvPr>
            <p:ph type="pic" sz="quarter" idx="20" hasCustomPrompt="1"/>
          </p:nvPr>
        </p:nvSpPr>
        <p:spPr>
          <a:xfrm>
            <a:off x="12584171" y="3263899"/>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2" name="Straight Connector 31">
            <a:extLst>
              <a:ext uri="{FF2B5EF4-FFF2-40B4-BE49-F238E27FC236}">
                <a16:creationId xmlns:a16="http://schemas.microsoft.com/office/drawing/2014/main" id="{5F103CA6-B81F-A5D8-833D-B23FA5DE0326}"/>
              </a:ext>
            </a:extLst>
          </p:cNvPr>
          <p:cNvCxnSpPr>
            <a:cxnSpLocks/>
          </p:cNvCxnSpPr>
          <p:nvPr userDrawn="1"/>
        </p:nvCxnSpPr>
        <p:spPr>
          <a:xfrm>
            <a:off x="12569725"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4" name="Picture Placeholder 6">
            <a:extLst>
              <a:ext uri="{FF2B5EF4-FFF2-40B4-BE49-F238E27FC236}">
                <a16:creationId xmlns:a16="http://schemas.microsoft.com/office/drawing/2014/main" id="{E824374E-DB8B-8BD9-234F-7C1C2353B4E7}"/>
              </a:ext>
            </a:extLst>
          </p:cNvPr>
          <p:cNvSpPr>
            <a:spLocks noGrp="1"/>
          </p:cNvSpPr>
          <p:nvPr>
            <p:ph type="pic" sz="quarter" idx="22" hasCustomPrompt="1"/>
          </p:nvPr>
        </p:nvSpPr>
        <p:spPr>
          <a:xfrm>
            <a:off x="18311713" y="3263899"/>
            <a:ext cx="5004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5" name="Straight Connector 34">
            <a:extLst>
              <a:ext uri="{FF2B5EF4-FFF2-40B4-BE49-F238E27FC236}">
                <a16:creationId xmlns:a16="http://schemas.microsoft.com/office/drawing/2014/main" id="{80CE754B-3AE9-6028-6CD9-E2AF51869088}"/>
              </a:ext>
            </a:extLst>
          </p:cNvPr>
          <p:cNvCxnSpPr>
            <a:cxnSpLocks/>
          </p:cNvCxnSpPr>
          <p:nvPr userDrawn="1"/>
        </p:nvCxnSpPr>
        <p:spPr>
          <a:xfrm>
            <a:off x="18292663" y="7041481"/>
            <a:ext cx="500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9817FC7-E5C9-887A-B587-C3740A007A72}"/>
              </a:ext>
            </a:extLst>
          </p:cNvPr>
          <p:cNvSpPr>
            <a:spLocks noGrp="1"/>
          </p:cNvSpPr>
          <p:nvPr>
            <p:ph type="body" sz="quarter" idx="28" hasCustomPrompt="1"/>
          </p:nvPr>
        </p:nvSpPr>
        <p:spPr>
          <a:xfrm>
            <a:off x="6789838"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6" name="Text Placeholder 4">
            <a:extLst>
              <a:ext uri="{FF2B5EF4-FFF2-40B4-BE49-F238E27FC236}">
                <a16:creationId xmlns:a16="http://schemas.microsoft.com/office/drawing/2014/main" id="{125BC8C8-8D84-7D81-467F-E47015523C44}"/>
              </a:ext>
            </a:extLst>
          </p:cNvPr>
          <p:cNvSpPr>
            <a:spLocks noGrp="1"/>
          </p:cNvSpPr>
          <p:nvPr>
            <p:ph type="body" sz="quarter" idx="29" hasCustomPrompt="1"/>
          </p:nvPr>
        </p:nvSpPr>
        <p:spPr>
          <a:xfrm>
            <a:off x="1038225"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8" name="Text Placeholder 4">
            <a:extLst>
              <a:ext uri="{FF2B5EF4-FFF2-40B4-BE49-F238E27FC236}">
                <a16:creationId xmlns:a16="http://schemas.microsoft.com/office/drawing/2014/main" id="{0A9C62F0-B6D5-A341-94B4-E654F5BA169E}"/>
              </a:ext>
            </a:extLst>
          </p:cNvPr>
          <p:cNvSpPr>
            <a:spLocks noGrp="1"/>
          </p:cNvSpPr>
          <p:nvPr>
            <p:ph type="body" sz="quarter" idx="30" hasCustomPrompt="1"/>
          </p:nvPr>
        </p:nvSpPr>
        <p:spPr>
          <a:xfrm>
            <a:off x="18328695"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9" name="Text Placeholder 4">
            <a:extLst>
              <a:ext uri="{FF2B5EF4-FFF2-40B4-BE49-F238E27FC236}">
                <a16:creationId xmlns:a16="http://schemas.microsoft.com/office/drawing/2014/main" id="{BF5C3061-CE67-BB97-A091-DCE60FFED454}"/>
              </a:ext>
            </a:extLst>
          </p:cNvPr>
          <p:cNvSpPr>
            <a:spLocks noGrp="1"/>
          </p:cNvSpPr>
          <p:nvPr>
            <p:ph type="body" sz="quarter" idx="31" hasCustomPrompt="1"/>
          </p:nvPr>
        </p:nvSpPr>
        <p:spPr>
          <a:xfrm>
            <a:off x="12577082" y="7407275"/>
            <a:ext cx="5022850" cy="4148138"/>
          </a:xfrm>
        </p:spPr>
        <p:txBody>
          <a:bodyPr/>
          <a:lstStyle>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730971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and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p:nvPr>
        </p:nvSpPr>
        <p:spPr>
          <a:xfrm>
            <a:off x="706437" y="1074738"/>
            <a:ext cx="22969537" cy="1462087"/>
          </a:xfrm>
          <a:prstGeom prst="rect">
            <a:avLst/>
          </a:prstGeom>
        </p:spPr>
        <p:txBody>
          <a:bodyPr/>
          <a:lstStyle/>
          <a:p>
            <a:r>
              <a:rPr lang="en-GB"/>
              <a:t>Click to edit Master title style</a:t>
            </a:r>
            <a:endParaRPr lang="en-GB" dirty="0"/>
          </a:p>
        </p:txBody>
      </p:sp>
      <p:sp>
        <p:nvSpPr>
          <p:cNvPr id="6" name="Footer Placeholder 4">
            <a:extLst>
              <a:ext uri="{FF2B5EF4-FFF2-40B4-BE49-F238E27FC236}">
                <a16:creationId xmlns:a16="http://schemas.microsoft.com/office/drawing/2014/main" id="{1AF68079-C76E-9A93-BB94-99E78362DF2B}"/>
              </a:ext>
            </a:extLst>
          </p:cNvPr>
          <p:cNvSpPr>
            <a:spLocks noGrp="1"/>
          </p:cNvSpPr>
          <p:nvPr>
            <p:ph type="ftr" sz="quarter" idx="11"/>
          </p:nvPr>
        </p:nvSpPr>
        <p:spPr>
          <a:xfrm>
            <a:off x="706438" y="12283062"/>
            <a:ext cx="20126325" cy="716400"/>
          </a:xfrm>
          <a:prstGeom prst="rect">
            <a:avLst/>
          </a:prstGeom>
        </p:spPr>
        <p:txBody>
          <a:bodyPr/>
          <a:lstStyle/>
          <a:p>
            <a:endParaRPr lang="en-GB" dirty="0"/>
          </a:p>
        </p:txBody>
      </p:sp>
      <p:sp>
        <p:nvSpPr>
          <p:cNvPr id="15" name="Picture Placeholder 6">
            <a:extLst>
              <a:ext uri="{FF2B5EF4-FFF2-40B4-BE49-F238E27FC236}">
                <a16:creationId xmlns:a16="http://schemas.microsoft.com/office/drawing/2014/main" id="{ADEE6A4A-2EC0-F74D-5F72-DD0F707D90E1}"/>
              </a:ext>
            </a:extLst>
          </p:cNvPr>
          <p:cNvSpPr>
            <a:spLocks noGrp="1"/>
          </p:cNvSpPr>
          <p:nvPr>
            <p:ph type="pic" sz="quarter" idx="13" hasCustomPrompt="1"/>
          </p:nvPr>
        </p:nvSpPr>
        <p:spPr>
          <a:xfrm>
            <a:off x="706438" y="3263899"/>
            <a:ext cx="11484768"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16" name="Straight Connector 15">
            <a:extLst>
              <a:ext uri="{FF2B5EF4-FFF2-40B4-BE49-F238E27FC236}">
                <a16:creationId xmlns:a16="http://schemas.microsoft.com/office/drawing/2014/main" id="{58F74ECA-B1B6-C2DD-7434-69ABC0AE46ED}"/>
              </a:ext>
            </a:extLst>
          </p:cNvPr>
          <p:cNvCxnSpPr>
            <a:cxnSpLocks/>
          </p:cNvCxnSpPr>
          <p:nvPr userDrawn="1"/>
        </p:nvCxnSpPr>
        <p:spPr>
          <a:xfrm flipV="1">
            <a:off x="706438" y="7045199"/>
            <a:ext cx="11484768" cy="2"/>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6" name="Picture Placeholder 6">
            <a:extLst>
              <a:ext uri="{FF2B5EF4-FFF2-40B4-BE49-F238E27FC236}">
                <a16:creationId xmlns:a16="http://schemas.microsoft.com/office/drawing/2014/main" id="{2F48D2C6-8106-58E9-CB94-E53D116044F6}"/>
              </a:ext>
            </a:extLst>
          </p:cNvPr>
          <p:cNvSpPr>
            <a:spLocks noGrp="1"/>
          </p:cNvSpPr>
          <p:nvPr>
            <p:ph type="pic" sz="quarter" idx="20" hasCustomPrompt="1"/>
          </p:nvPr>
        </p:nvSpPr>
        <p:spPr>
          <a:xfrm>
            <a:off x="18311974" y="3257550"/>
            <a:ext cx="5364001"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7" name="Straight Connector 36">
            <a:extLst>
              <a:ext uri="{FF2B5EF4-FFF2-40B4-BE49-F238E27FC236}">
                <a16:creationId xmlns:a16="http://schemas.microsoft.com/office/drawing/2014/main" id="{BFD3F7FE-5AFD-1B6B-77E9-EC9E28DFF3EE}"/>
              </a:ext>
            </a:extLst>
          </p:cNvPr>
          <p:cNvCxnSpPr>
            <a:cxnSpLocks/>
          </p:cNvCxnSpPr>
          <p:nvPr userDrawn="1"/>
        </p:nvCxnSpPr>
        <p:spPr>
          <a:xfrm>
            <a:off x="18292926" y="7038851"/>
            <a:ext cx="536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0" name="Picture Placeholder 6">
            <a:extLst>
              <a:ext uri="{FF2B5EF4-FFF2-40B4-BE49-F238E27FC236}">
                <a16:creationId xmlns:a16="http://schemas.microsoft.com/office/drawing/2014/main" id="{8261BA62-E900-1184-2E97-753093E1142D}"/>
              </a:ext>
            </a:extLst>
          </p:cNvPr>
          <p:cNvSpPr>
            <a:spLocks noGrp="1"/>
          </p:cNvSpPr>
          <p:nvPr>
            <p:ph type="pic" sz="quarter" idx="22" hasCustomPrompt="1"/>
          </p:nvPr>
        </p:nvSpPr>
        <p:spPr>
          <a:xfrm>
            <a:off x="12551728" y="3257550"/>
            <a:ext cx="5349396"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41" name="Straight Connector 40">
            <a:extLst>
              <a:ext uri="{FF2B5EF4-FFF2-40B4-BE49-F238E27FC236}">
                <a16:creationId xmlns:a16="http://schemas.microsoft.com/office/drawing/2014/main" id="{888E046C-992D-0BB3-DAE3-5942DF581CB0}"/>
              </a:ext>
            </a:extLst>
          </p:cNvPr>
          <p:cNvCxnSpPr>
            <a:cxnSpLocks/>
          </p:cNvCxnSpPr>
          <p:nvPr userDrawn="1"/>
        </p:nvCxnSpPr>
        <p:spPr>
          <a:xfrm>
            <a:off x="12537124" y="7038851"/>
            <a:ext cx="5364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0642D7A-BFF4-12E0-3A86-7AED1D871340}"/>
              </a:ext>
            </a:extLst>
          </p:cNvPr>
          <p:cNvSpPr>
            <a:spLocks noGrp="1"/>
          </p:cNvSpPr>
          <p:nvPr>
            <p:ph type="body" sz="quarter" idx="27" hasCustomPrompt="1"/>
          </p:nvPr>
        </p:nvSpPr>
        <p:spPr>
          <a:xfrm>
            <a:off x="706438" y="7407275"/>
            <a:ext cx="11483975" cy="414813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67F604D9-B248-C9E0-3AC0-EC9D8939D6CF}"/>
              </a:ext>
            </a:extLst>
          </p:cNvPr>
          <p:cNvSpPr>
            <a:spLocks noGrp="1"/>
          </p:cNvSpPr>
          <p:nvPr>
            <p:ph type="body" sz="quarter" idx="28" hasCustomPrompt="1"/>
          </p:nvPr>
        </p:nvSpPr>
        <p:spPr>
          <a:xfrm>
            <a:off x="12537125" y="7407275"/>
            <a:ext cx="5414326" cy="414813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
        <p:nvSpPr>
          <p:cNvPr id="7" name="Text Placeholder 3">
            <a:extLst>
              <a:ext uri="{FF2B5EF4-FFF2-40B4-BE49-F238E27FC236}">
                <a16:creationId xmlns:a16="http://schemas.microsoft.com/office/drawing/2014/main" id="{C177ECBD-10F8-3107-5BBD-5EAACF7F0D1C}"/>
              </a:ext>
            </a:extLst>
          </p:cNvPr>
          <p:cNvSpPr>
            <a:spLocks noGrp="1"/>
          </p:cNvSpPr>
          <p:nvPr>
            <p:ph type="body" sz="quarter" idx="29" hasCustomPrompt="1"/>
          </p:nvPr>
        </p:nvSpPr>
        <p:spPr>
          <a:xfrm>
            <a:off x="18292926" y="7407275"/>
            <a:ext cx="5364000" cy="414813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1"/>
            <a:r>
              <a:rPr lang="en-GB" dirty="0"/>
              <a:t>Second level</a:t>
            </a:r>
          </a:p>
          <a:p>
            <a:pPr lvl="2"/>
            <a:r>
              <a:rPr lang="en-GB" dirty="0"/>
              <a:t>Third level</a:t>
            </a:r>
          </a:p>
          <a:p>
            <a:pPr lvl="3"/>
            <a:r>
              <a:rPr lang="en-GB" dirty="0"/>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4113008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hank You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1">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1">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1"/>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1"/>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CCF8364C-A77D-0DC3-C808-67F7DA681CB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352013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5EB18870-C0D2-0289-AB19-15E4A664B284}"/>
              </a:ext>
            </a:extLst>
          </p:cNvPr>
          <p:cNvSpPr>
            <a:spLocks noGrp="1"/>
          </p:cNvSpPr>
          <p:nvPr>
            <p:ph type="dt" sz="half" idx="10"/>
          </p:nvPr>
        </p:nvSpPr>
        <p:spPr/>
        <p:txBody>
          <a:bodyPr/>
          <a:lstStyle/>
          <a:p>
            <a:fld id="{65FFC8DD-7E87-3E47-9F40-9222235C5D65}" type="datetimeFigureOut">
              <a:rPr lang="en-GB" smtClean="0"/>
              <a:t>16/09/2025</a:t>
            </a:fld>
            <a:endParaRPr lang="en-GB" dirty="0"/>
          </a:p>
        </p:txBody>
      </p:sp>
      <p:sp>
        <p:nvSpPr>
          <p:cNvPr id="11" name="Footer Placeholder 10">
            <a:extLst>
              <a:ext uri="{FF2B5EF4-FFF2-40B4-BE49-F238E27FC236}">
                <a16:creationId xmlns:a16="http://schemas.microsoft.com/office/drawing/2014/main" id="{DF40FD6D-4952-5BDB-27BF-7663F9E3CD32}"/>
              </a:ext>
            </a:extLst>
          </p:cNvPr>
          <p:cNvSpPr>
            <a:spLocks noGrp="1"/>
          </p:cNvSpPr>
          <p:nvPr>
            <p:ph type="ftr" sz="quarter" idx="11"/>
          </p:nvPr>
        </p:nvSpPr>
        <p:spPr/>
        <p:txBody>
          <a:bodyPr/>
          <a:lstStyle/>
          <a:p>
            <a:endParaRPr lang="en-GB" dirty="0"/>
          </a:p>
        </p:txBody>
      </p:sp>
      <p:sp>
        <p:nvSpPr>
          <p:cNvPr id="12" name="Slide Number Placeholder 11">
            <a:extLst>
              <a:ext uri="{FF2B5EF4-FFF2-40B4-BE49-F238E27FC236}">
                <a16:creationId xmlns:a16="http://schemas.microsoft.com/office/drawing/2014/main" id="{67330F2A-58E9-4D30-2DF5-D973892C75F4}"/>
              </a:ext>
            </a:extLst>
          </p:cNvPr>
          <p:cNvSpPr>
            <a:spLocks noGrp="1"/>
          </p:cNvSpPr>
          <p:nvPr>
            <p:ph type="sldNum" sz="quarter" idx="12"/>
          </p:nvPr>
        </p:nvSpPr>
        <p:spPr/>
        <p:txBody>
          <a:bodyPr/>
          <a:lstStyle/>
          <a:p>
            <a:fld id="{476A1796-5593-5349-A609-9F4B7AECCDC2}" type="slidenum">
              <a:rPr lang="en-GB" smtClean="0"/>
              <a:t>‹#›</a:t>
            </a:fld>
            <a:endParaRPr lang="en-GB" dirty="0"/>
          </a:p>
        </p:txBody>
      </p:sp>
      <p:sp>
        <p:nvSpPr>
          <p:cNvPr id="13" name="Title 12">
            <a:extLst>
              <a:ext uri="{FF2B5EF4-FFF2-40B4-BE49-F238E27FC236}">
                <a16:creationId xmlns:a16="http://schemas.microsoft.com/office/drawing/2014/main" id="{B3B66602-7A17-6156-6037-1CA42191709B}"/>
              </a:ext>
            </a:extLst>
          </p:cNvPr>
          <p:cNvSpPr>
            <a:spLocks noGrp="1"/>
          </p:cNvSpPr>
          <p:nvPr>
            <p:ph type="title"/>
          </p:nvPr>
        </p:nvSpPr>
        <p:spPr/>
        <p:txBody>
          <a:bodyPr/>
          <a:lstStyle>
            <a:lvl1pPr>
              <a:defRPr b="1" i="0">
                <a:latin typeface="Bitter SemiBold" pitchFamily="2" charset="77"/>
              </a:defRPr>
            </a:lvl1pPr>
          </a:lstStyle>
          <a:p>
            <a:r>
              <a:rPr lang="en-GB"/>
              <a:t>Click to edit Master title style</a:t>
            </a:r>
            <a:endParaRPr lang="en-GB" dirty="0"/>
          </a:p>
        </p:txBody>
      </p:sp>
      <p:sp>
        <p:nvSpPr>
          <p:cNvPr id="4" name="Text Placeholder 3">
            <a:extLst>
              <a:ext uri="{FF2B5EF4-FFF2-40B4-BE49-F238E27FC236}">
                <a16:creationId xmlns:a16="http://schemas.microsoft.com/office/drawing/2014/main" id="{556D463E-E43F-DDBD-29C5-502642131CAC}"/>
              </a:ext>
            </a:extLst>
          </p:cNvPr>
          <p:cNvSpPr>
            <a:spLocks noGrp="1"/>
          </p:cNvSpPr>
          <p:nvPr>
            <p:ph type="body" sz="quarter" idx="13"/>
          </p:nvPr>
        </p:nvSpPr>
        <p:spPr>
          <a:xfrm>
            <a:off x="3514725" y="3257550"/>
            <a:ext cx="17318038" cy="82978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392578309"/>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2">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2">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2"/>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2"/>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C62EBF2F-31DA-0EEF-3D37-57240EF68B7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2685009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ank You - Char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4">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4">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4"/>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4"/>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77BB0D23-C24C-839B-A699-81F57076CCB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1668971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CE272C-B930-03DA-09A1-EA18C1397CDA}"/>
              </a:ext>
            </a:extLst>
          </p:cNvPr>
          <p:cNvSpPr/>
          <p:nvPr userDrawn="1"/>
        </p:nvSpPr>
        <p:spPr>
          <a:xfrm>
            <a:off x="309282" y="322729"/>
            <a:ext cx="23747506" cy="13097436"/>
          </a:xfrm>
          <a:prstGeom prst="rect">
            <a:avLst/>
          </a:prstGeom>
          <a:solidFill>
            <a:schemeClr val="accent3">
              <a:lumMod val="20000"/>
              <a:lumOff val="80000"/>
              <a:alpha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3" name="Oval 7">
            <a:extLst>
              <a:ext uri="{FF2B5EF4-FFF2-40B4-BE49-F238E27FC236}">
                <a16:creationId xmlns:a16="http://schemas.microsoft.com/office/drawing/2014/main" id="{0C957971-AB59-814F-0E56-23E76406F580}"/>
              </a:ext>
            </a:extLst>
          </p:cNvPr>
          <p:cNvSpPr/>
          <p:nvPr userDrawn="1"/>
        </p:nvSpPr>
        <p:spPr>
          <a:xfrm>
            <a:off x="14213278" y="6871447"/>
            <a:ext cx="3738172" cy="3867150"/>
          </a:xfrm>
          <a:custGeom>
            <a:avLst/>
            <a:gdLst>
              <a:gd name="connsiteX0" fmla="*/ 0 w 3867150"/>
              <a:gd name="connsiteY0" fmla="*/ 1933575 h 3867150"/>
              <a:gd name="connsiteX1" fmla="*/ 1933575 w 3867150"/>
              <a:gd name="connsiteY1" fmla="*/ 0 h 3867150"/>
              <a:gd name="connsiteX2" fmla="*/ 3867150 w 3867150"/>
              <a:gd name="connsiteY2" fmla="*/ 1933575 h 3867150"/>
              <a:gd name="connsiteX3" fmla="*/ 1933575 w 3867150"/>
              <a:gd name="connsiteY3" fmla="*/ 3867150 h 3867150"/>
              <a:gd name="connsiteX4" fmla="*/ 0 w 3867150"/>
              <a:gd name="connsiteY4" fmla="*/ 1933575 h 3867150"/>
              <a:gd name="connsiteX0" fmla="*/ 3867150 w 3958590"/>
              <a:gd name="connsiteY0" fmla="*/ 1933575 h 3867150"/>
              <a:gd name="connsiteX1" fmla="*/ 1933575 w 3958590"/>
              <a:gd name="connsiteY1" fmla="*/ 3867150 h 3867150"/>
              <a:gd name="connsiteX2" fmla="*/ 0 w 3958590"/>
              <a:gd name="connsiteY2" fmla="*/ 1933575 h 3867150"/>
              <a:gd name="connsiteX3" fmla="*/ 1933575 w 3958590"/>
              <a:gd name="connsiteY3" fmla="*/ 0 h 3867150"/>
              <a:gd name="connsiteX4" fmla="*/ 3958590 w 3958590"/>
              <a:gd name="connsiteY4" fmla="*/ 2025015 h 3867150"/>
              <a:gd name="connsiteX0" fmla="*/ 3867150 w 3867150"/>
              <a:gd name="connsiteY0" fmla="*/ 1933575 h 3867150"/>
              <a:gd name="connsiteX1" fmla="*/ 1933575 w 3867150"/>
              <a:gd name="connsiteY1" fmla="*/ 3867150 h 3867150"/>
              <a:gd name="connsiteX2" fmla="*/ 0 w 3867150"/>
              <a:gd name="connsiteY2" fmla="*/ 1933575 h 3867150"/>
              <a:gd name="connsiteX3" fmla="*/ 1933575 w 3867150"/>
              <a:gd name="connsiteY3" fmla="*/ 0 h 3867150"/>
              <a:gd name="connsiteX0" fmla="*/ 3867150 w 3867150"/>
              <a:gd name="connsiteY0" fmla="*/ 0 h 1933575"/>
              <a:gd name="connsiteX1" fmla="*/ 1933575 w 3867150"/>
              <a:gd name="connsiteY1" fmla="*/ 1933575 h 1933575"/>
              <a:gd name="connsiteX2" fmla="*/ 0 w 3867150"/>
              <a:gd name="connsiteY2" fmla="*/ 0 h 1933575"/>
              <a:gd name="connsiteX0" fmla="*/ 1933575 w 1933575"/>
              <a:gd name="connsiteY0" fmla="*/ 1933575 h 1933575"/>
              <a:gd name="connsiteX1" fmla="*/ 0 w 1933575"/>
              <a:gd name="connsiteY1" fmla="*/ 0 h 1933575"/>
            </a:gdLst>
            <a:ahLst/>
            <a:cxnLst>
              <a:cxn ang="0">
                <a:pos x="connsiteX0" y="connsiteY0"/>
              </a:cxn>
              <a:cxn ang="0">
                <a:pos x="connsiteX1" y="connsiteY1"/>
              </a:cxn>
            </a:cxnLst>
            <a:rect l="l" t="t" r="r" b="b"/>
            <a:pathLst>
              <a:path w="1933575" h="1933575">
                <a:moveTo>
                  <a:pt x="1933575" y="1933575"/>
                </a:moveTo>
                <a:cubicBezTo>
                  <a:pt x="865691" y="1933575"/>
                  <a:pt x="0" y="1067884"/>
                  <a:pt x="0" y="0"/>
                </a:cubicBezTo>
              </a:path>
            </a:pathLst>
          </a:custGeom>
          <a:noFill/>
          <a:ln w="5111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4" name="Oval 3">
            <a:extLst>
              <a:ext uri="{FF2B5EF4-FFF2-40B4-BE49-F238E27FC236}">
                <a16:creationId xmlns:a16="http://schemas.microsoft.com/office/drawing/2014/main" id="{EEB9704F-FA44-4F84-6557-54D4152BE3DD}"/>
              </a:ext>
            </a:extLst>
          </p:cNvPr>
          <p:cNvSpPr/>
          <p:nvPr userDrawn="1"/>
        </p:nvSpPr>
        <p:spPr>
          <a:xfrm>
            <a:off x="20108910" y="1812925"/>
            <a:ext cx="1447706" cy="1447800"/>
          </a:xfrm>
          <a:prstGeom prst="ellipse">
            <a:avLst/>
          </a:prstGeom>
          <a:solidFill>
            <a:schemeClr val="accent3">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dirty="0">
              <a:latin typeface="Bitter" pitchFamily="2" charset="77"/>
            </a:endParaRPr>
          </a:p>
        </p:txBody>
      </p:sp>
      <p:sp>
        <p:nvSpPr>
          <p:cNvPr id="5" name="Picture Placeholder 15">
            <a:extLst>
              <a:ext uri="{FF2B5EF4-FFF2-40B4-BE49-F238E27FC236}">
                <a16:creationId xmlns:a16="http://schemas.microsoft.com/office/drawing/2014/main" id="{967FBAD4-1DF1-3082-C18E-96C4CE110079}"/>
              </a:ext>
            </a:extLst>
          </p:cNvPr>
          <p:cNvSpPr>
            <a:spLocks noGrp="1"/>
          </p:cNvSpPr>
          <p:nvPr>
            <p:ph type="pic" sz="quarter" idx="12" hasCustomPrompt="1"/>
          </p:nvPr>
        </p:nvSpPr>
        <p:spPr>
          <a:xfrm>
            <a:off x="14213279" y="3004297"/>
            <a:ext cx="7733797" cy="7734300"/>
          </a:xfrm>
          <a:prstGeom prst="ellipse">
            <a:avLst/>
          </a:prstGeom>
          <a:noFill/>
        </p:spPr>
        <p:txBody>
          <a:bodyPr lIns="72000" tIns="72000" rIns="72000" bIns="936000" anchor="ctr" anchorCtr="0"/>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solidFill>
                  <a:schemeClr val="bg1"/>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22" name="Title 1">
            <a:extLst>
              <a:ext uri="{FF2B5EF4-FFF2-40B4-BE49-F238E27FC236}">
                <a16:creationId xmlns:a16="http://schemas.microsoft.com/office/drawing/2014/main" id="{3DE4A6BF-52EC-01C3-DDC7-7349D3974E7C}"/>
              </a:ext>
            </a:extLst>
          </p:cNvPr>
          <p:cNvSpPr>
            <a:spLocks noGrp="1"/>
          </p:cNvSpPr>
          <p:nvPr>
            <p:ph type="title" hasCustomPrompt="1"/>
          </p:nvPr>
        </p:nvSpPr>
        <p:spPr>
          <a:xfrm>
            <a:off x="706438" y="5327650"/>
            <a:ext cx="11485562" cy="2070100"/>
          </a:xfrm>
          <a:noFill/>
        </p:spPr>
        <p:txBody>
          <a:bodyPr wrap="square" lIns="72000" tIns="72000" rIns="72000" bIns="72000" rtlCol="0">
            <a:normAutofit/>
          </a:bodyPr>
          <a:lstStyle>
            <a:lvl1pPr algn="ctr">
              <a:defRPr lang="en-GB" sz="9600" b="1" i="0">
                <a:solidFill>
                  <a:schemeClr val="accent3"/>
                </a:solidFill>
                <a:latin typeface="Bitter SemiBold" pitchFamily="2" charset="77"/>
                <a:ea typeface="+mn-ea"/>
                <a:cs typeface="+mn-cs"/>
              </a:defRPr>
            </a:lvl1pPr>
          </a:lstStyle>
          <a:p>
            <a:pPr marL="0" lvl="0" algn="ctr">
              <a:buClr>
                <a:schemeClr val="accent1"/>
              </a:buClr>
            </a:pPr>
            <a:r>
              <a:rPr lang="en-GB"/>
              <a:t>Thank you!</a:t>
            </a:r>
            <a:endParaRPr lang="en-GB" dirty="0"/>
          </a:p>
        </p:txBody>
      </p:sp>
      <p:sp>
        <p:nvSpPr>
          <p:cNvPr id="23" name="Text Placeholder 7">
            <a:extLst>
              <a:ext uri="{FF2B5EF4-FFF2-40B4-BE49-F238E27FC236}">
                <a16:creationId xmlns:a16="http://schemas.microsoft.com/office/drawing/2014/main" id="{C3BA8401-65AA-C611-1FF1-808EFE403A00}"/>
              </a:ext>
            </a:extLst>
          </p:cNvPr>
          <p:cNvSpPr>
            <a:spLocks noGrp="1"/>
          </p:cNvSpPr>
          <p:nvPr>
            <p:ph type="body" sz="quarter" idx="14" hasCustomPrompt="1"/>
          </p:nvPr>
        </p:nvSpPr>
        <p:spPr>
          <a:xfrm>
            <a:off x="706438" y="7397750"/>
            <a:ext cx="11484767" cy="2089150"/>
          </a:xfrm>
        </p:spPr>
        <p:txBody>
          <a:bodyPr>
            <a:normAutofit/>
          </a:bodyPr>
          <a:lstStyle>
            <a:lvl1pPr marL="0" indent="0" algn="ctr">
              <a:lnSpc>
                <a:spcPct val="150000"/>
              </a:lnSpc>
              <a:buNone/>
              <a:defRPr sz="2400" b="0" i="0">
                <a:solidFill>
                  <a:schemeClr val="accent3"/>
                </a:solidFill>
                <a:latin typeface="+mn-lt"/>
                <a:ea typeface="Roboto" panose="02000000000000000000" pitchFamily="2" charset="0"/>
                <a:cs typeface="Rubik Medium" pitchFamily="2" charset="-79"/>
              </a:defRPr>
            </a:lvl1pPr>
            <a:lvl2pPr marL="914354" indent="0">
              <a:buNone/>
              <a:defRPr>
                <a:solidFill>
                  <a:schemeClr val="bg1"/>
                </a:solidFill>
              </a:defRPr>
            </a:lvl2pPr>
            <a:lvl3pPr marL="1828709" indent="0">
              <a:buNone/>
              <a:defRPr>
                <a:solidFill>
                  <a:schemeClr val="bg1"/>
                </a:solidFill>
              </a:defRPr>
            </a:lvl3pPr>
            <a:lvl4pPr marL="2743063" indent="0">
              <a:buNone/>
              <a:defRPr>
                <a:solidFill>
                  <a:schemeClr val="bg1"/>
                </a:solidFill>
              </a:defRPr>
            </a:lvl4pPr>
            <a:lvl5pPr marL="3657417" indent="0">
              <a:buNone/>
              <a:defRPr>
                <a:solidFill>
                  <a:schemeClr val="bg1"/>
                </a:solidFill>
              </a:defRPr>
            </a:lvl5pPr>
          </a:lstStyle>
          <a:p>
            <a:pPr lvl="0"/>
            <a:r>
              <a:rPr lang="en-GB"/>
              <a:t>Name | email@gbif.org</a:t>
            </a:r>
            <a:endParaRPr lang="en-GB" dirty="0"/>
          </a:p>
        </p:txBody>
      </p:sp>
      <p:pic>
        <p:nvPicPr>
          <p:cNvPr id="2" name="Graphic 1">
            <a:extLst>
              <a:ext uri="{FF2B5EF4-FFF2-40B4-BE49-F238E27FC236}">
                <a16:creationId xmlns:a16="http://schemas.microsoft.com/office/drawing/2014/main" id="{90BD7932-B0F3-F981-BFF5-1666ACC47A1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46875" y="12282050"/>
            <a:ext cx="716400" cy="716400"/>
          </a:xfrm>
          <a:prstGeom prst="rect">
            <a:avLst/>
          </a:prstGeom>
        </p:spPr>
      </p:pic>
    </p:spTree>
    <p:custDataLst>
      <p:tags r:id="rId1"/>
    </p:custDataLst>
    <p:extLst>
      <p:ext uri="{BB962C8B-B14F-4D97-AF65-F5344CB8AC3E}">
        <p14:creationId xmlns:p14="http://schemas.microsoft.com/office/powerpoint/2010/main" val="4062466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06438" y="3257550"/>
            <a:ext cx="22969538" cy="3427200"/>
          </a:xfrm>
          <a:prstGeom prst="rect">
            <a:avLst/>
          </a:prstGeom>
        </p:spPr>
        <p:txBody>
          <a:bodyPr anchor="b">
            <a:normAutofit/>
          </a:bodyPr>
          <a:lstStyle>
            <a:lvl1pPr algn="ctr">
              <a:defRPr sz="7200"/>
            </a:lvl1pPr>
          </a:lstStyle>
          <a:p>
            <a:r>
              <a:rPr lang="en-GB"/>
              <a:t>Click to edit Master title style</a:t>
            </a:r>
            <a:endParaRPr lang="en-GB" dirty="0"/>
          </a:p>
        </p:txBody>
      </p:sp>
      <p:sp>
        <p:nvSpPr>
          <p:cNvPr id="3" name="Text Placeholder 2"/>
          <p:cNvSpPr>
            <a:spLocks noGrp="1"/>
          </p:cNvSpPr>
          <p:nvPr>
            <p:ph type="body" idx="1"/>
          </p:nvPr>
        </p:nvSpPr>
        <p:spPr>
          <a:xfrm>
            <a:off x="3549650" y="7405689"/>
            <a:ext cx="17283113" cy="4149720"/>
          </a:xfrm>
          <a:prstGeom prst="rect">
            <a:avLst/>
          </a:prstGeom>
        </p:spPr>
        <p:txBody>
          <a:bodyPr/>
          <a:lstStyle>
            <a:lvl1pPr marL="0" indent="0" algn="ctr">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GB"/>
              <a:t>Click to edit Master text styles</a:t>
            </a:r>
            <a:endParaRPr lang="en-GB" dirty="0"/>
          </a:p>
        </p:txBody>
      </p:sp>
      <p:sp>
        <p:nvSpPr>
          <p:cNvPr id="12" name="Date Placeholder 3">
            <a:extLst>
              <a:ext uri="{FF2B5EF4-FFF2-40B4-BE49-F238E27FC236}">
                <a16:creationId xmlns:a16="http://schemas.microsoft.com/office/drawing/2014/main" id="{484769DA-4874-9BE6-B599-D3B3E39EA764}"/>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16/09/2025</a:t>
            </a:fld>
            <a:endParaRPr lang="en-GB" dirty="0"/>
          </a:p>
        </p:txBody>
      </p:sp>
      <p:sp>
        <p:nvSpPr>
          <p:cNvPr id="13" name="Footer Placeholder 4">
            <a:extLst>
              <a:ext uri="{FF2B5EF4-FFF2-40B4-BE49-F238E27FC236}">
                <a16:creationId xmlns:a16="http://schemas.microsoft.com/office/drawing/2014/main" id="{110FCF8F-3D12-2C2F-9C33-9F9FB80CE1DC}"/>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4" name="Slide Number Placeholder 5">
            <a:extLst>
              <a:ext uri="{FF2B5EF4-FFF2-40B4-BE49-F238E27FC236}">
                <a16:creationId xmlns:a16="http://schemas.microsoft.com/office/drawing/2014/main" id="{E1372AB4-83B4-5FE6-4067-AB2E60F37465}"/>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205508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6438" y="3270258"/>
            <a:ext cx="11129208" cy="8285155"/>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12546767" y="3270252"/>
            <a:ext cx="11129207" cy="8285155"/>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Date Placeholder 3">
            <a:extLst>
              <a:ext uri="{FF2B5EF4-FFF2-40B4-BE49-F238E27FC236}">
                <a16:creationId xmlns:a16="http://schemas.microsoft.com/office/drawing/2014/main" id="{2E86E62C-E059-2543-3439-738DD31AE6C9}"/>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16/09/2025</a:t>
            </a:fld>
            <a:endParaRPr lang="en-GB" dirty="0"/>
          </a:p>
        </p:txBody>
      </p:sp>
      <p:sp>
        <p:nvSpPr>
          <p:cNvPr id="13" name="Footer Placeholder 4">
            <a:extLst>
              <a:ext uri="{FF2B5EF4-FFF2-40B4-BE49-F238E27FC236}">
                <a16:creationId xmlns:a16="http://schemas.microsoft.com/office/drawing/2014/main" id="{019CD230-CF64-5E7A-95A8-8C6CE56EB199}"/>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4" name="Slide Number Placeholder 5">
            <a:extLst>
              <a:ext uri="{FF2B5EF4-FFF2-40B4-BE49-F238E27FC236}">
                <a16:creationId xmlns:a16="http://schemas.microsoft.com/office/drawing/2014/main" id="{988A44A3-61E6-51AE-E0CC-9A759F16FD45}"/>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5" name="Title 1">
            <a:extLst>
              <a:ext uri="{FF2B5EF4-FFF2-40B4-BE49-F238E27FC236}">
                <a16:creationId xmlns:a16="http://schemas.microsoft.com/office/drawing/2014/main" id="{877E7A4A-4032-B5B8-EB0E-555AA072E92E}"/>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1809717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4371" y="3270250"/>
            <a:ext cx="11123843" cy="1406520"/>
          </a:xfrm>
          <a:prstGeom prst="rect">
            <a:avLst/>
          </a:prstGeom>
        </p:spPr>
        <p:txBody>
          <a:bodyPr lIns="360000" anchor="b">
            <a:normAutofit/>
          </a:bodyPr>
          <a:lstStyle>
            <a:lvl1pPr marL="0" indent="0">
              <a:buNone/>
              <a:defRPr sz="3600" b="1" i="0">
                <a:latin typeface="Bitter" pitchFamily="2" charset="77"/>
                <a:cs typeface="Rubik SemiBold" pitchFamily="2" charset="-79"/>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endParaRPr lang="en-GB" dirty="0"/>
          </a:p>
        </p:txBody>
      </p:sp>
      <p:sp>
        <p:nvSpPr>
          <p:cNvPr id="4" name="Content Placeholder 3"/>
          <p:cNvSpPr>
            <a:spLocks noGrp="1"/>
          </p:cNvSpPr>
          <p:nvPr>
            <p:ph sz="half" idx="2"/>
          </p:nvPr>
        </p:nvSpPr>
        <p:spPr>
          <a:xfrm>
            <a:off x="714371" y="5029218"/>
            <a:ext cx="11123843" cy="6526201"/>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12544200" y="3270250"/>
            <a:ext cx="11123842" cy="1406515"/>
          </a:xfrm>
          <a:prstGeom prst="rect">
            <a:avLst/>
          </a:prstGeom>
        </p:spPr>
        <p:txBody>
          <a:bodyPr lIns="360000" rIns="90000" anchor="b">
            <a:normAutofit/>
          </a:bodyPr>
          <a:lstStyle>
            <a:lvl1pPr marL="0" indent="0">
              <a:buNone/>
              <a:defRPr sz="3600" b="1" i="0">
                <a:latin typeface="Bitter" pitchFamily="2"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endParaRPr lang="en-GB" dirty="0"/>
          </a:p>
        </p:txBody>
      </p:sp>
      <p:sp>
        <p:nvSpPr>
          <p:cNvPr id="6" name="Content Placeholder 5"/>
          <p:cNvSpPr>
            <a:spLocks noGrp="1"/>
          </p:cNvSpPr>
          <p:nvPr>
            <p:ph sz="quarter" idx="4"/>
          </p:nvPr>
        </p:nvSpPr>
        <p:spPr>
          <a:xfrm>
            <a:off x="12544199" y="5029213"/>
            <a:ext cx="11123841" cy="6526200"/>
          </a:xfrm>
          <a:prstGeom prst="rect">
            <a:avLst/>
          </a:prstGeom>
        </p:spPr>
        <p:txBody>
          <a:bodyPr l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Date Placeholder 3">
            <a:extLst>
              <a:ext uri="{FF2B5EF4-FFF2-40B4-BE49-F238E27FC236}">
                <a16:creationId xmlns:a16="http://schemas.microsoft.com/office/drawing/2014/main" id="{56F9A879-D683-E7DD-2950-E801B75C7EB5}"/>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16/09/2025</a:t>
            </a:fld>
            <a:endParaRPr lang="en-GB" dirty="0"/>
          </a:p>
        </p:txBody>
      </p:sp>
      <p:sp>
        <p:nvSpPr>
          <p:cNvPr id="15" name="Footer Placeholder 4">
            <a:extLst>
              <a:ext uri="{FF2B5EF4-FFF2-40B4-BE49-F238E27FC236}">
                <a16:creationId xmlns:a16="http://schemas.microsoft.com/office/drawing/2014/main" id="{F33E26E5-95DB-DFA7-0027-980DA088FA28}"/>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6" name="Slide Number Placeholder 5">
            <a:extLst>
              <a:ext uri="{FF2B5EF4-FFF2-40B4-BE49-F238E27FC236}">
                <a16:creationId xmlns:a16="http://schemas.microsoft.com/office/drawing/2014/main" id="{64BDFE52-C892-4960-3A8A-2B9B8779AB2C}"/>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7" name="Title 1">
            <a:extLst>
              <a:ext uri="{FF2B5EF4-FFF2-40B4-BE49-F238E27FC236}">
                <a16:creationId xmlns:a16="http://schemas.microsoft.com/office/drawing/2014/main" id="{2217B40B-F536-62FC-029A-1D9B618A5F2D}"/>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936091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715CC5E-3479-03A3-BB3E-3DC0A6E6C877}"/>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16/09/2025</a:t>
            </a:fld>
            <a:endParaRPr lang="en-GB" dirty="0"/>
          </a:p>
        </p:txBody>
      </p:sp>
      <p:sp>
        <p:nvSpPr>
          <p:cNvPr id="11" name="Footer Placeholder 4">
            <a:extLst>
              <a:ext uri="{FF2B5EF4-FFF2-40B4-BE49-F238E27FC236}">
                <a16:creationId xmlns:a16="http://schemas.microsoft.com/office/drawing/2014/main" id="{F936D3FF-8A9C-ABAB-ED2C-E5A2113B447A}"/>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2" name="Slide Number Placeholder 5">
            <a:extLst>
              <a:ext uri="{FF2B5EF4-FFF2-40B4-BE49-F238E27FC236}">
                <a16:creationId xmlns:a16="http://schemas.microsoft.com/office/drawing/2014/main" id="{65528BEA-90F8-72E9-3901-C396E8E8ED03}"/>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3" name="Title 1">
            <a:extLst>
              <a:ext uri="{FF2B5EF4-FFF2-40B4-BE49-F238E27FC236}">
                <a16:creationId xmlns:a16="http://schemas.microsoft.com/office/drawing/2014/main" id="{08EC18B9-A1DA-A841-1AD6-9E885ABF1419}"/>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745749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21792"/>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 grey background">
    <p:bg>
      <p:bgPr>
        <a:solidFill>
          <a:schemeClr val="bg1">
            <a:lumMod val="95000"/>
          </a:schemeClr>
        </a:solidFill>
        <a:effectLst/>
      </p:bgPr>
    </p:b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715CC5E-3479-03A3-BB3E-3DC0A6E6C877}"/>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16/09/2025</a:t>
            </a:fld>
            <a:endParaRPr lang="en-GB" dirty="0"/>
          </a:p>
        </p:txBody>
      </p:sp>
      <p:sp>
        <p:nvSpPr>
          <p:cNvPr id="11" name="Footer Placeholder 4">
            <a:extLst>
              <a:ext uri="{FF2B5EF4-FFF2-40B4-BE49-F238E27FC236}">
                <a16:creationId xmlns:a16="http://schemas.microsoft.com/office/drawing/2014/main" id="{F936D3FF-8A9C-ABAB-ED2C-E5A2113B447A}"/>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2" name="Slide Number Placeholder 5">
            <a:extLst>
              <a:ext uri="{FF2B5EF4-FFF2-40B4-BE49-F238E27FC236}">
                <a16:creationId xmlns:a16="http://schemas.microsoft.com/office/drawing/2014/main" id="{65528BEA-90F8-72E9-3901-C396E8E8ED03}"/>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3" name="Title 1">
            <a:extLst>
              <a:ext uri="{FF2B5EF4-FFF2-40B4-BE49-F238E27FC236}">
                <a16:creationId xmlns:a16="http://schemas.microsoft.com/office/drawing/2014/main" id="{08EC18B9-A1DA-A841-1AD6-9E885ABF1419}"/>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Tree>
    <p:extLst>
      <p:ext uri="{BB962C8B-B14F-4D97-AF65-F5344CB8AC3E}">
        <p14:creationId xmlns:p14="http://schemas.microsoft.com/office/powerpoint/2010/main" val="180463472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 green backgroun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71985"/>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GB" dirty="0"/>
          </a:p>
        </p:txBody>
      </p:sp>
      <p:sp>
        <p:nvSpPr>
          <p:cNvPr id="8" name="Date Placeholder 3">
            <a:extLst>
              <a:ext uri="{FF2B5EF4-FFF2-40B4-BE49-F238E27FC236}">
                <a16:creationId xmlns:a16="http://schemas.microsoft.com/office/drawing/2014/main" id="{6B1FF849-2E79-31DC-A9D0-A5E013553F8C}"/>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16/09/2025</a:t>
            </a:fld>
            <a:endParaRPr lang="en-GB" dirty="0"/>
          </a:p>
        </p:txBody>
      </p:sp>
      <p:sp>
        <p:nvSpPr>
          <p:cNvPr id="9" name="Footer Placeholder 4">
            <a:extLst>
              <a:ext uri="{FF2B5EF4-FFF2-40B4-BE49-F238E27FC236}">
                <a16:creationId xmlns:a16="http://schemas.microsoft.com/office/drawing/2014/main" id="{6042B5BB-8761-583B-C9E9-0684AA7592D3}"/>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0" name="Slide Number Placeholder 5">
            <a:extLst>
              <a:ext uri="{FF2B5EF4-FFF2-40B4-BE49-F238E27FC236}">
                <a16:creationId xmlns:a16="http://schemas.microsoft.com/office/drawing/2014/main" id="{BE79F567-DAFF-C167-4622-FCF2279989B3}"/>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4" name="Content Placeholder 3">
            <a:extLst>
              <a:ext uri="{FF2B5EF4-FFF2-40B4-BE49-F238E27FC236}">
                <a16:creationId xmlns:a16="http://schemas.microsoft.com/office/drawing/2014/main" id="{6F0D8CEF-47A6-AC8D-D9C4-85E4695FF040}"/>
              </a:ext>
            </a:extLst>
          </p:cNvPr>
          <p:cNvSpPr>
            <a:spLocks noGrp="1"/>
          </p:cNvSpPr>
          <p:nvPr>
            <p:ph sz="quarter" idx="13"/>
          </p:nvPr>
        </p:nvSpPr>
        <p:spPr>
          <a:xfrm>
            <a:off x="3514725" y="3257550"/>
            <a:ext cx="17318038" cy="82978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713655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 grey backgroun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524110"/>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19139" y="1074738"/>
            <a:ext cx="9310959" cy="3524383"/>
          </a:xfrm>
          <a:prstGeom prst="rect">
            <a:avLst/>
          </a:prstGeom>
        </p:spPr>
        <p:txBody>
          <a:bodyPr anchor="ctr">
            <a:normAutofit/>
          </a:bodyPr>
          <a:lstStyle>
            <a:lvl1pPr>
              <a:defRPr sz="5600"/>
            </a:lvl1pPr>
          </a:lstStyle>
          <a:p>
            <a:r>
              <a:rPr lang="en-GB"/>
              <a:t>Click to edit Master title style</a:t>
            </a:r>
            <a:endParaRPr lang="en-GB" dirty="0"/>
          </a:p>
        </p:txBody>
      </p:sp>
      <p:sp>
        <p:nvSpPr>
          <p:cNvPr id="3" name="Content Placeholder 2"/>
          <p:cNvSpPr>
            <a:spLocks noGrp="1"/>
          </p:cNvSpPr>
          <p:nvPr>
            <p:ph idx="1"/>
          </p:nvPr>
        </p:nvSpPr>
        <p:spPr>
          <a:xfrm>
            <a:off x="10750550" y="1074739"/>
            <a:ext cx="12912724" cy="10480672"/>
          </a:xfrm>
          <a:prstGeom prst="rect">
            <a:avLst/>
          </a:prstGeom>
        </p:spPr>
        <p:txBody>
          <a:bodyPr/>
          <a:lstStyle>
            <a:lvl1pPr>
              <a:defRPr sz="3600"/>
            </a:lvl1pPr>
            <a:lvl2pPr>
              <a:defRPr sz="3200"/>
            </a:lvl2pPr>
            <a:lvl3pPr>
              <a:defRPr sz="2800"/>
            </a:lvl3pPr>
            <a:lvl4pPr>
              <a:defRPr sz="2400"/>
            </a:lvl4pPr>
            <a:lvl5pPr>
              <a:defRPr sz="2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719139" y="5327649"/>
            <a:ext cx="9310688" cy="6227761"/>
          </a:xfrm>
          <a:prstGeom prst="rect">
            <a:avLst/>
          </a:prstGeo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endParaRPr lang="en-GB" dirty="0"/>
          </a:p>
        </p:txBody>
      </p:sp>
      <p:sp>
        <p:nvSpPr>
          <p:cNvPr id="9" name="Date Placeholder 3">
            <a:extLst>
              <a:ext uri="{FF2B5EF4-FFF2-40B4-BE49-F238E27FC236}">
                <a16:creationId xmlns:a16="http://schemas.microsoft.com/office/drawing/2014/main" id="{8F495614-5246-564F-2E48-146456382082}"/>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16/09/2025</a:t>
            </a:fld>
            <a:endParaRPr lang="en-GB" dirty="0"/>
          </a:p>
        </p:txBody>
      </p:sp>
      <p:sp>
        <p:nvSpPr>
          <p:cNvPr id="13" name="Footer Placeholder 4">
            <a:extLst>
              <a:ext uri="{FF2B5EF4-FFF2-40B4-BE49-F238E27FC236}">
                <a16:creationId xmlns:a16="http://schemas.microsoft.com/office/drawing/2014/main" id="{02DA96CE-4360-ABC3-5901-7D03AB08B87F}"/>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4" name="Slide Number Placeholder 5">
            <a:extLst>
              <a:ext uri="{FF2B5EF4-FFF2-40B4-BE49-F238E27FC236}">
                <a16:creationId xmlns:a16="http://schemas.microsoft.com/office/drawing/2014/main" id="{3C1081AF-46CC-9871-0051-84767126DF0B}"/>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3536605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9682843" y="1074739"/>
            <a:ext cx="13993132" cy="10480674"/>
          </a:xfrm>
          <a:prstGeom prst="rect">
            <a:avLst/>
          </a:prstGeom>
        </p:spPr>
        <p:txBody>
          <a:bodyPr anchor="ctr">
            <a:normAutofit/>
          </a:bodyPr>
          <a:lstStyle>
            <a:lvl1pPr marL="0" indent="0" algn="ctr">
              <a:buNone/>
              <a:defRPr sz="3600">
                <a:solidFill>
                  <a:schemeClr val="accent1"/>
                </a:solidFill>
              </a:defRPr>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en-GB"/>
              <a:t>Click icon to add picture</a:t>
            </a:r>
            <a:endParaRPr lang="en-GB" dirty="0"/>
          </a:p>
        </p:txBody>
      </p:sp>
      <p:sp>
        <p:nvSpPr>
          <p:cNvPr id="10" name="Title 1">
            <a:extLst>
              <a:ext uri="{FF2B5EF4-FFF2-40B4-BE49-F238E27FC236}">
                <a16:creationId xmlns:a16="http://schemas.microsoft.com/office/drawing/2014/main" id="{B9F181B5-CF20-B7EE-BFBC-ED85B8E32CA7}"/>
              </a:ext>
            </a:extLst>
          </p:cNvPr>
          <p:cNvSpPr>
            <a:spLocks noGrp="1"/>
          </p:cNvSpPr>
          <p:nvPr>
            <p:ph type="title"/>
          </p:nvPr>
        </p:nvSpPr>
        <p:spPr>
          <a:xfrm>
            <a:off x="706438" y="1074739"/>
            <a:ext cx="8616405" cy="3892912"/>
          </a:xfrm>
          <a:prstGeom prst="rect">
            <a:avLst/>
          </a:prstGeom>
        </p:spPr>
        <p:txBody>
          <a:bodyPr anchor="ctr">
            <a:normAutofit/>
          </a:bodyPr>
          <a:lstStyle>
            <a:lvl1pPr>
              <a:defRPr sz="5600"/>
            </a:lvl1pPr>
          </a:lstStyle>
          <a:p>
            <a:r>
              <a:rPr lang="en-GB"/>
              <a:t>Click to edit Master title style</a:t>
            </a:r>
            <a:endParaRPr lang="en-GB" dirty="0"/>
          </a:p>
        </p:txBody>
      </p:sp>
      <p:sp>
        <p:nvSpPr>
          <p:cNvPr id="11" name="Text Placeholder 3">
            <a:extLst>
              <a:ext uri="{FF2B5EF4-FFF2-40B4-BE49-F238E27FC236}">
                <a16:creationId xmlns:a16="http://schemas.microsoft.com/office/drawing/2014/main" id="{28697A69-5C84-6B36-7672-9553F731F11E}"/>
              </a:ext>
            </a:extLst>
          </p:cNvPr>
          <p:cNvSpPr>
            <a:spLocks noGrp="1"/>
          </p:cNvSpPr>
          <p:nvPr>
            <p:ph type="body" sz="half" idx="2"/>
          </p:nvPr>
        </p:nvSpPr>
        <p:spPr>
          <a:xfrm>
            <a:off x="706438" y="5327650"/>
            <a:ext cx="8604250" cy="6227763"/>
          </a:xfrm>
          <a:prstGeom prst="rect">
            <a:avLst/>
          </a:prstGeom>
        </p:spPr>
        <p:txBody>
          <a:bodyPr lIns="360000"/>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endParaRPr lang="en-GB" dirty="0"/>
          </a:p>
        </p:txBody>
      </p:sp>
      <p:sp>
        <p:nvSpPr>
          <p:cNvPr id="6" name="Date Placeholder 3">
            <a:extLst>
              <a:ext uri="{FF2B5EF4-FFF2-40B4-BE49-F238E27FC236}">
                <a16:creationId xmlns:a16="http://schemas.microsoft.com/office/drawing/2014/main" id="{5D930809-2E23-55F1-6CC4-DC02627C057A}"/>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16/09/2025</a:t>
            </a:fld>
            <a:endParaRPr lang="en-GB" dirty="0"/>
          </a:p>
        </p:txBody>
      </p:sp>
      <p:sp>
        <p:nvSpPr>
          <p:cNvPr id="7" name="Footer Placeholder 4">
            <a:extLst>
              <a:ext uri="{FF2B5EF4-FFF2-40B4-BE49-F238E27FC236}">
                <a16:creationId xmlns:a16="http://schemas.microsoft.com/office/drawing/2014/main" id="{E3C8C172-B1EF-1A0D-2C65-5C5C507C3E48}"/>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5" name="Slide Number Placeholder 5">
            <a:extLst>
              <a:ext uri="{FF2B5EF4-FFF2-40B4-BE49-F238E27FC236}">
                <a16:creationId xmlns:a16="http://schemas.microsoft.com/office/drawing/2014/main" id="{3814790E-488E-2C13-95B2-709C34294ACF}"/>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2986101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706437" y="1074738"/>
            <a:ext cx="22956837" cy="1462088"/>
          </a:xfrm>
          <a:prstGeom prst="rect">
            <a:avLst/>
          </a:prstGeom>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a:xfrm>
            <a:off x="706437" y="3257550"/>
            <a:ext cx="22969537" cy="82978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Date Placeholder 3">
            <a:extLst>
              <a:ext uri="{FF2B5EF4-FFF2-40B4-BE49-F238E27FC236}">
                <a16:creationId xmlns:a16="http://schemas.microsoft.com/office/drawing/2014/main" id="{CFFF03D6-67FD-DDAF-3CC8-DDB97F76F160}"/>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16/09/2025</a:t>
            </a:fld>
            <a:endParaRPr lang="en-GB" dirty="0"/>
          </a:p>
        </p:txBody>
      </p:sp>
      <p:sp>
        <p:nvSpPr>
          <p:cNvPr id="14" name="Slide Number Placeholder 5">
            <a:extLst>
              <a:ext uri="{FF2B5EF4-FFF2-40B4-BE49-F238E27FC236}">
                <a16:creationId xmlns:a16="http://schemas.microsoft.com/office/drawing/2014/main" id="{48829B03-B83E-3DAC-381F-CC1450945125}"/>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
        <p:nvSpPr>
          <p:cNvPr id="17" name="Footer Placeholder 4">
            <a:extLst>
              <a:ext uri="{FF2B5EF4-FFF2-40B4-BE49-F238E27FC236}">
                <a16:creationId xmlns:a16="http://schemas.microsoft.com/office/drawing/2014/main" id="{4320DC17-CBC0-B435-6E3F-6C98F8EAC3D7}"/>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Tree>
    <p:extLst>
      <p:ext uri="{BB962C8B-B14F-4D97-AF65-F5344CB8AC3E}">
        <p14:creationId xmlns:p14="http://schemas.microsoft.com/office/powerpoint/2010/main" val="1114242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79276" y="1074740"/>
            <a:ext cx="7883999" cy="10480673"/>
          </a:xfrm>
          <a:prstGeom prst="rect">
            <a:avLst/>
          </a:prstGeom>
        </p:spPr>
        <p:txBody>
          <a:bodyPr vert="eaVert" anchor="ctr"/>
          <a:lstStyle/>
          <a:p>
            <a:r>
              <a:rPr lang="en-GB"/>
              <a:t>Click to edit Master title style</a:t>
            </a:r>
            <a:endParaRPr lang="en-GB" dirty="0"/>
          </a:p>
        </p:txBody>
      </p:sp>
      <p:sp>
        <p:nvSpPr>
          <p:cNvPr id="3" name="Vertical Text Placeholder 2"/>
          <p:cNvSpPr>
            <a:spLocks noGrp="1"/>
          </p:cNvSpPr>
          <p:nvPr>
            <p:ph type="body" orient="vert" idx="1"/>
          </p:nvPr>
        </p:nvSpPr>
        <p:spPr>
          <a:xfrm>
            <a:off x="706438" y="1074739"/>
            <a:ext cx="14365288" cy="10477500"/>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Footer Placeholder 4">
            <a:extLst>
              <a:ext uri="{FF2B5EF4-FFF2-40B4-BE49-F238E27FC236}">
                <a16:creationId xmlns:a16="http://schemas.microsoft.com/office/drawing/2014/main" id="{3F38C285-16D9-22AD-6F61-6DBF9020BD65}"/>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2" name="Date Placeholder 3">
            <a:extLst>
              <a:ext uri="{FF2B5EF4-FFF2-40B4-BE49-F238E27FC236}">
                <a16:creationId xmlns:a16="http://schemas.microsoft.com/office/drawing/2014/main" id="{65F553BA-CAFF-E11C-7C43-3C6FABE1C340}"/>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GB" smtClean="0"/>
              <a:pPr/>
              <a:t>16/09/2025</a:t>
            </a:fld>
            <a:endParaRPr lang="en-GB" dirty="0"/>
          </a:p>
        </p:txBody>
      </p:sp>
      <p:sp>
        <p:nvSpPr>
          <p:cNvPr id="13" name="Slide Number Placeholder 5">
            <a:extLst>
              <a:ext uri="{FF2B5EF4-FFF2-40B4-BE49-F238E27FC236}">
                <a16:creationId xmlns:a16="http://schemas.microsoft.com/office/drawing/2014/main" id="{B9ADF053-EE38-DB21-8098-13B5B8A91164}"/>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GB" smtClean="0"/>
              <a:pPr/>
              <a:t>‹#›</a:t>
            </a:fld>
            <a:endParaRPr lang="en-GB" dirty="0"/>
          </a:p>
        </p:txBody>
      </p:sp>
    </p:spTree>
    <p:extLst>
      <p:ext uri="{BB962C8B-B14F-4D97-AF65-F5344CB8AC3E}">
        <p14:creationId xmlns:p14="http://schemas.microsoft.com/office/powerpoint/2010/main" val="4143453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4A5F-C873-4F0E-9E5A-34F86096CE12}"/>
              </a:ext>
            </a:extLst>
          </p:cNvPr>
          <p:cNvSpPr>
            <a:spLocks noGrp="1"/>
          </p:cNvSpPr>
          <p:nvPr>
            <p:ph type="title"/>
          </p:nvPr>
        </p:nvSpPr>
        <p:spPr>
          <a:xfrm>
            <a:off x="706437" y="1074739"/>
            <a:ext cx="21566187" cy="1462086"/>
          </a:xfrm>
          <a:prstGeom prst="rect">
            <a:avLst/>
          </a:prstGeom>
        </p:spPr>
        <p:txBody>
          <a:bodyPr anchor="b"/>
          <a:lstStyle>
            <a:lvl1pPr>
              <a:defRPr sz="6400">
                <a:solidFill>
                  <a:schemeClr val="tx2"/>
                </a:solidFill>
              </a:defRPr>
            </a:lvl1pPr>
          </a:lstStyle>
          <a:p>
            <a:r>
              <a:rPr lang="en-GB"/>
              <a:t>Click to edit Master title style</a:t>
            </a:r>
            <a:endParaRPr lang="en-GB" dirty="0"/>
          </a:p>
        </p:txBody>
      </p:sp>
      <p:sp>
        <p:nvSpPr>
          <p:cNvPr id="4" name="Text Placeholder 3">
            <a:extLst>
              <a:ext uri="{FF2B5EF4-FFF2-40B4-BE49-F238E27FC236}">
                <a16:creationId xmlns:a16="http://schemas.microsoft.com/office/drawing/2014/main" id="{E9C216C3-064B-42A2-A420-78C79A2E8A2B}"/>
              </a:ext>
            </a:extLst>
          </p:cNvPr>
          <p:cNvSpPr>
            <a:spLocks noGrp="1"/>
          </p:cNvSpPr>
          <p:nvPr>
            <p:ph type="body" sz="half" idx="2"/>
          </p:nvPr>
        </p:nvSpPr>
        <p:spPr>
          <a:xfrm>
            <a:off x="2109788" y="5327651"/>
            <a:ext cx="8640762" cy="4159248"/>
          </a:xfrm>
          <a:prstGeom prst="rect">
            <a:avLst/>
          </a:prstGeom>
        </p:spPr>
        <p:txBody>
          <a:bodyPr anchor="ct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endParaRPr lang="en-GB" dirty="0"/>
          </a:p>
        </p:txBody>
      </p:sp>
      <p:cxnSp>
        <p:nvCxnSpPr>
          <p:cNvPr id="16" name="Straight Connector 15">
            <a:extLst>
              <a:ext uri="{FF2B5EF4-FFF2-40B4-BE49-F238E27FC236}">
                <a16:creationId xmlns:a16="http://schemas.microsoft.com/office/drawing/2014/main" id="{1495847F-362D-4D61-A38C-6A82B96E853F}"/>
              </a:ext>
            </a:extLst>
          </p:cNvPr>
          <p:cNvCxnSpPr>
            <a:cxnSpLocks/>
          </p:cNvCxnSpPr>
          <p:nvPr userDrawn="1"/>
        </p:nvCxnSpPr>
        <p:spPr>
          <a:xfrm>
            <a:off x="0" y="12344400"/>
            <a:ext cx="24382413" cy="0"/>
          </a:xfrm>
          <a:prstGeom prst="line">
            <a:avLst/>
          </a:prstGeom>
          <a:ln w="254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65ECF388-92B3-A47A-EFBA-54991112848A}"/>
              </a:ext>
            </a:extLst>
          </p:cNvPr>
          <p:cNvSpPr>
            <a:spLocks noGrp="1"/>
          </p:cNvSpPr>
          <p:nvPr>
            <p:ph type="dt" sz="half" idx="10"/>
          </p:nvPr>
        </p:nvSpPr>
        <p:spPr/>
        <p:txBody>
          <a:bodyPr/>
          <a:lstStyle/>
          <a:p>
            <a:fld id="{65FFC8DD-7E87-3E47-9F40-9222235C5D65}" type="datetimeFigureOut">
              <a:rPr lang="en-GB" smtClean="0"/>
              <a:pPr/>
              <a:t>16/09/2025</a:t>
            </a:fld>
            <a:endParaRPr lang="en-GB" dirty="0"/>
          </a:p>
        </p:txBody>
      </p:sp>
      <p:sp>
        <p:nvSpPr>
          <p:cNvPr id="8" name="Footer Placeholder 7">
            <a:extLst>
              <a:ext uri="{FF2B5EF4-FFF2-40B4-BE49-F238E27FC236}">
                <a16:creationId xmlns:a16="http://schemas.microsoft.com/office/drawing/2014/main" id="{141B3D82-BEF3-B0FF-EE57-B2A01FF6BED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3B29B8E-4E72-3EE5-EB0D-3A669D31BD70}"/>
              </a:ext>
            </a:extLst>
          </p:cNvPr>
          <p:cNvSpPr>
            <a:spLocks noGrp="1"/>
          </p:cNvSpPr>
          <p:nvPr>
            <p:ph type="sldNum" sz="quarter" idx="12"/>
          </p:nvPr>
        </p:nvSpPr>
        <p:spPr/>
        <p:txBody>
          <a:bodyPr/>
          <a:lstStyle/>
          <a:p>
            <a:fld id="{476A1796-5593-5349-A609-9F4B7AECCDC2}" type="slidenum">
              <a:rPr lang="en-GB" smtClean="0"/>
              <a:pPr/>
              <a:t>‹#›</a:t>
            </a:fld>
            <a:endParaRPr lang="en-GB" dirty="0"/>
          </a:p>
        </p:txBody>
      </p:sp>
      <p:sp>
        <p:nvSpPr>
          <p:cNvPr id="6" name="Picture Placeholder 5">
            <a:extLst>
              <a:ext uri="{FF2B5EF4-FFF2-40B4-BE49-F238E27FC236}">
                <a16:creationId xmlns:a16="http://schemas.microsoft.com/office/drawing/2014/main" id="{D82FCB77-5C88-6CE9-DADC-465ED23FAB29}"/>
              </a:ext>
            </a:extLst>
          </p:cNvPr>
          <p:cNvSpPr>
            <a:spLocks noGrp="1"/>
          </p:cNvSpPr>
          <p:nvPr>
            <p:ph type="pic" sz="quarter" idx="13"/>
          </p:nvPr>
        </p:nvSpPr>
        <p:spPr>
          <a:xfrm>
            <a:off x="12190413" y="3257550"/>
            <a:ext cx="10082212" cy="8297863"/>
          </a:xfrm>
        </p:spPr>
        <p:txBody>
          <a:bodyPr/>
          <a:lstStyle/>
          <a:p>
            <a:r>
              <a:rPr lang="en-GB"/>
              <a:t>Click icon to add picture</a:t>
            </a:r>
            <a:endParaRPr lang="en-GB" dirty="0"/>
          </a:p>
        </p:txBody>
      </p:sp>
    </p:spTree>
    <p:custDataLst>
      <p:tags r:id="rId1"/>
    </p:custDataLst>
    <p:extLst>
      <p:ext uri="{BB962C8B-B14F-4D97-AF65-F5344CB8AC3E}">
        <p14:creationId xmlns:p14="http://schemas.microsoft.com/office/powerpoint/2010/main" val="1577301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6A9-5051-4C55-A319-6AACE0AEF28A}"/>
              </a:ext>
            </a:extLst>
          </p:cNvPr>
          <p:cNvSpPr>
            <a:spLocks noGrp="1"/>
          </p:cNvSpPr>
          <p:nvPr>
            <p:ph type="title"/>
          </p:nvPr>
        </p:nvSpPr>
        <p:spPr>
          <a:xfrm>
            <a:off x="706437" y="1074738"/>
            <a:ext cx="22969537" cy="1462085"/>
          </a:xfrm>
          <a:prstGeom prst="rect">
            <a:avLst/>
          </a:prstGeom>
        </p:spPr>
        <p:txBody>
          <a:bodyPr/>
          <a:lstStyle/>
          <a:p>
            <a:r>
              <a:rPr lang="en-GB"/>
              <a:t>Click to edit Master title style</a:t>
            </a:r>
            <a:endParaRPr lang="en-GB" dirty="0"/>
          </a:p>
        </p:txBody>
      </p:sp>
      <p:sp>
        <p:nvSpPr>
          <p:cNvPr id="3" name="Footer Placeholder 4">
            <a:extLst>
              <a:ext uri="{FF2B5EF4-FFF2-40B4-BE49-F238E27FC236}">
                <a16:creationId xmlns:a16="http://schemas.microsoft.com/office/drawing/2014/main" id="{9F9BE2F5-74FC-722B-C059-0EFDDCDA8109}"/>
              </a:ext>
            </a:extLst>
          </p:cNvPr>
          <p:cNvSpPr>
            <a:spLocks noGrp="1"/>
          </p:cNvSpPr>
          <p:nvPr>
            <p:ph type="ftr" sz="quarter" idx="11"/>
          </p:nvPr>
        </p:nvSpPr>
        <p:spPr>
          <a:xfrm>
            <a:off x="706438" y="12283062"/>
            <a:ext cx="20126325" cy="716400"/>
          </a:xfrm>
          <a:prstGeom prst="rect">
            <a:avLst/>
          </a:prstGeom>
        </p:spPr>
        <p:txBody>
          <a:bodyPr/>
          <a:lstStyle/>
          <a:p>
            <a:endParaRPr lang="en-GB" dirty="0"/>
          </a:p>
        </p:txBody>
      </p:sp>
      <p:sp>
        <p:nvSpPr>
          <p:cNvPr id="9" name="Picture Placeholder 6">
            <a:extLst>
              <a:ext uri="{FF2B5EF4-FFF2-40B4-BE49-F238E27FC236}">
                <a16:creationId xmlns:a16="http://schemas.microsoft.com/office/drawing/2014/main" id="{12D1480F-73E2-8A98-8772-80232EF43E0C}"/>
              </a:ext>
            </a:extLst>
          </p:cNvPr>
          <p:cNvSpPr>
            <a:spLocks noGrp="1"/>
          </p:cNvSpPr>
          <p:nvPr>
            <p:ph type="pic" sz="quarter" idx="13" hasCustomPrompt="1"/>
          </p:nvPr>
        </p:nvSpPr>
        <p:spPr>
          <a:xfrm>
            <a:off x="706438" y="3263899"/>
            <a:ext cx="7308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10" name="Straight Connector 9">
            <a:extLst>
              <a:ext uri="{FF2B5EF4-FFF2-40B4-BE49-F238E27FC236}">
                <a16:creationId xmlns:a16="http://schemas.microsoft.com/office/drawing/2014/main" id="{1D89419D-758F-414D-B4CF-679E735F9A19}"/>
              </a:ext>
            </a:extLst>
          </p:cNvPr>
          <p:cNvCxnSpPr>
            <a:cxnSpLocks/>
          </p:cNvCxnSpPr>
          <p:nvPr userDrawn="1"/>
        </p:nvCxnSpPr>
        <p:spPr>
          <a:xfrm>
            <a:off x="687388" y="7045200"/>
            <a:ext cx="7308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0" name="Picture Placeholder 6">
            <a:extLst>
              <a:ext uri="{FF2B5EF4-FFF2-40B4-BE49-F238E27FC236}">
                <a16:creationId xmlns:a16="http://schemas.microsoft.com/office/drawing/2014/main" id="{BBDA6F2B-5039-46EC-92F8-B09302BDBF71}"/>
              </a:ext>
            </a:extLst>
          </p:cNvPr>
          <p:cNvSpPr>
            <a:spLocks noGrp="1"/>
          </p:cNvSpPr>
          <p:nvPr>
            <p:ph type="pic" sz="quarter" idx="18" hasCustomPrompt="1"/>
          </p:nvPr>
        </p:nvSpPr>
        <p:spPr>
          <a:xfrm>
            <a:off x="8538000" y="3263899"/>
            <a:ext cx="7308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1" name="Straight Connector 30">
            <a:extLst>
              <a:ext uri="{FF2B5EF4-FFF2-40B4-BE49-F238E27FC236}">
                <a16:creationId xmlns:a16="http://schemas.microsoft.com/office/drawing/2014/main" id="{DCF7E229-89D8-B311-01B5-71B85323689E}"/>
              </a:ext>
            </a:extLst>
          </p:cNvPr>
          <p:cNvCxnSpPr>
            <a:cxnSpLocks/>
          </p:cNvCxnSpPr>
          <p:nvPr userDrawn="1"/>
        </p:nvCxnSpPr>
        <p:spPr>
          <a:xfrm>
            <a:off x="8518950" y="7045200"/>
            <a:ext cx="7308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3" name="Picture Placeholder 6">
            <a:extLst>
              <a:ext uri="{FF2B5EF4-FFF2-40B4-BE49-F238E27FC236}">
                <a16:creationId xmlns:a16="http://schemas.microsoft.com/office/drawing/2014/main" id="{8BE96AD9-27EB-4E16-59A5-AE89FBEF8682}"/>
              </a:ext>
            </a:extLst>
          </p:cNvPr>
          <p:cNvSpPr>
            <a:spLocks noGrp="1"/>
          </p:cNvSpPr>
          <p:nvPr>
            <p:ph type="pic" sz="quarter" idx="20" hasCustomPrompt="1"/>
          </p:nvPr>
        </p:nvSpPr>
        <p:spPr>
          <a:xfrm>
            <a:off x="16350512" y="3263899"/>
            <a:ext cx="7308000" cy="3420000"/>
          </a:xfrm>
          <a:prstGeom prst="rect">
            <a:avLst/>
          </a:prstGeom>
        </p:spPr>
        <p:txBody>
          <a:bodyPr lIns="72000" tIns="36000" rIns="72000" bIns="54000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sz="32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cxnSp>
        <p:nvCxnSpPr>
          <p:cNvPr id="34" name="Straight Connector 33">
            <a:extLst>
              <a:ext uri="{FF2B5EF4-FFF2-40B4-BE49-F238E27FC236}">
                <a16:creationId xmlns:a16="http://schemas.microsoft.com/office/drawing/2014/main" id="{BAFAE3EC-E8C9-BD37-22D6-3FE962D08E11}"/>
              </a:ext>
            </a:extLst>
          </p:cNvPr>
          <p:cNvCxnSpPr>
            <a:cxnSpLocks/>
          </p:cNvCxnSpPr>
          <p:nvPr userDrawn="1"/>
        </p:nvCxnSpPr>
        <p:spPr>
          <a:xfrm>
            <a:off x="16331462" y="7045200"/>
            <a:ext cx="7308000" cy="0"/>
          </a:xfrm>
          <a:prstGeom prst="line">
            <a:avLst/>
          </a:prstGeom>
          <a:ln w="25400" cap="rnd">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8905A5B-6E10-C0A8-7993-ACEEA4C853EF}"/>
              </a:ext>
            </a:extLst>
          </p:cNvPr>
          <p:cNvSpPr>
            <a:spLocks noGrp="1"/>
          </p:cNvSpPr>
          <p:nvPr>
            <p:ph type="body" sz="quarter" idx="22"/>
          </p:nvPr>
        </p:nvSpPr>
        <p:spPr>
          <a:xfrm>
            <a:off x="706438" y="7397750"/>
            <a:ext cx="7308000" cy="4157663"/>
          </a:xfrm>
        </p:spPr>
        <p:txBody>
          <a:bodyPr>
            <a:normAutofit/>
          </a:bodyPr>
          <a:lstStyle>
            <a:lvl1pPr>
              <a:lnSpc>
                <a:spcPct val="150000"/>
              </a:lnSpc>
              <a:defRPr sz="2400"/>
            </a:lvl1pPr>
            <a:lvl2pPr>
              <a:lnSpc>
                <a:spcPct val="150000"/>
              </a:lnSpc>
              <a:defRPr sz="2400"/>
            </a:lvl2pPr>
            <a:lvl3pPr>
              <a:lnSpc>
                <a:spcPct val="150000"/>
              </a:lnSpc>
              <a:defRPr sz="2400"/>
            </a:lvl3pPr>
            <a:lvl4pPr>
              <a:lnSpc>
                <a:spcPct val="150000"/>
              </a:lnSpc>
              <a:defRPr sz="2400"/>
            </a:lvl4pPr>
            <a:lvl5pPr>
              <a:lnSpc>
                <a:spcPct val="150000"/>
              </a:lnSpc>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Text Placeholder 4">
            <a:extLst>
              <a:ext uri="{FF2B5EF4-FFF2-40B4-BE49-F238E27FC236}">
                <a16:creationId xmlns:a16="http://schemas.microsoft.com/office/drawing/2014/main" id="{E814D335-FE50-BD73-453D-CBB9D2488AA1}"/>
              </a:ext>
            </a:extLst>
          </p:cNvPr>
          <p:cNvSpPr>
            <a:spLocks noGrp="1"/>
          </p:cNvSpPr>
          <p:nvPr>
            <p:ph type="body" sz="quarter" idx="23"/>
          </p:nvPr>
        </p:nvSpPr>
        <p:spPr>
          <a:xfrm>
            <a:off x="8538000" y="7411548"/>
            <a:ext cx="7308000" cy="4157663"/>
          </a:xfr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4">
            <a:extLst>
              <a:ext uri="{FF2B5EF4-FFF2-40B4-BE49-F238E27FC236}">
                <a16:creationId xmlns:a16="http://schemas.microsoft.com/office/drawing/2014/main" id="{B1028102-8217-53B4-A6DC-3EAFAE6D118F}"/>
              </a:ext>
            </a:extLst>
          </p:cNvPr>
          <p:cNvSpPr>
            <a:spLocks noGrp="1"/>
          </p:cNvSpPr>
          <p:nvPr>
            <p:ph type="body" sz="quarter" idx="24"/>
          </p:nvPr>
        </p:nvSpPr>
        <p:spPr>
          <a:xfrm>
            <a:off x="16350512" y="7411548"/>
            <a:ext cx="7312763" cy="4157663"/>
          </a:xfrm>
        </p:spPr>
        <p:txBody>
          <a:bodyPr>
            <a:normAutofit/>
          </a:bodyPr>
          <a:lstStyle>
            <a:lvl1pPr>
              <a:defRPr sz="2400"/>
            </a:lvl1pPr>
            <a:lvl2pPr>
              <a:defRPr sz="2400"/>
            </a:lvl2pPr>
            <a:lvl3pPr>
              <a:defRPr sz="2400"/>
            </a:lvl3pPr>
            <a:lvl4pPr>
              <a:defRPr sz="2400"/>
            </a:lvl4pPr>
            <a:lvl5pPr>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638807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 visi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7870825" y="-46"/>
            <a:ext cx="8642349" cy="13716045"/>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8" name="Content Placeholder 69">
            <a:extLst>
              <a:ext uri="{FF2B5EF4-FFF2-40B4-BE49-F238E27FC236}">
                <a16:creationId xmlns:a16="http://schemas.microsoft.com/office/drawing/2014/main" id="{33849875-416E-8F67-8BF6-2E48FFAF101E}"/>
              </a:ext>
            </a:extLst>
          </p:cNvPr>
          <p:cNvSpPr>
            <a:spLocks noGrp="1"/>
          </p:cNvSpPr>
          <p:nvPr>
            <p:ph sz="quarter" idx="18" hasCustomPrompt="1"/>
          </p:nvPr>
        </p:nvSpPr>
        <p:spPr>
          <a:xfrm rot="5400000">
            <a:off x="2096426" y="6646088"/>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19" name="Content Placeholder 69">
            <a:extLst>
              <a:ext uri="{FF2B5EF4-FFF2-40B4-BE49-F238E27FC236}">
                <a16:creationId xmlns:a16="http://schemas.microsoft.com/office/drawing/2014/main" id="{6C042FBC-0348-47EE-14BD-32932C4E88DE}"/>
              </a:ext>
            </a:extLst>
          </p:cNvPr>
          <p:cNvSpPr>
            <a:spLocks noGrp="1"/>
          </p:cNvSpPr>
          <p:nvPr>
            <p:ph sz="quarter" idx="19" hasCustomPrompt="1"/>
          </p:nvPr>
        </p:nvSpPr>
        <p:spPr>
          <a:xfrm rot="5400000">
            <a:off x="22195987" y="6649535"/>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3" name="Footer Placeholder 2">
            <a:extLst>
              <a:ext uri="{FF2B5EF4-FFF2-40B4-BE49-F238E27FC236}">
                <a16:creationId xmlns:a16="http://schemas.microsoft.com/office/drawing/2014/main" id="{171EBF8A-B74C-B26D-96A1-CE2099379D25}"/>
              </a:ext>
            </a:extLst>
          </p:cNvPr>
          <p:cNvSpPr>
            <a:spLocks noGrp="1"/>
          </p:cNvSpPr>
          <p:nvPr>
            <p:ph type="ftr" sz="quarter" idx="21"/>
          </p:nvPr>
        </p:nvSpPr>
        <p:spPr>
          <a:xfrm>
            <a:off x="706438" y="12278450"/>
            <a:ext cx="17245012" cy="720000"/>
          </a:xfrm>
        </p:spPr>
        <p:txBody>
          <a:bodyPr/>
          <a:lstStyle/>
          <a:p>
            <a:endParaRPr lang="en-GB" dirty="0"/>
          </a:p>
        </p:txBody>
      </p:sp>
      <p:sp>
        <p:nvSpPr>
          <p:cNvPr id="7" name="Text Placeholder 5">
            <a:extLst>
              <a:ext uri="{FF2B5EF4-FFF2-40B4-BE49-F238E27FC236}">
                <a16:creationId xmlns:a16="http://schemas.microsoft.com/office/drawing/2014/main" id="{81A40B3C-8CFD-FF1A-E33E-3D46DC01833A}"/>
              </a:ext>
            </a:extLst>
          </p:cNvPr>
          <p:cNvSpPr>
            <a:spLocks noGrp="1"/>
          </p:cNvSpPr>
          <p:nvPr>
            <p:ph type="body" sz="quarter" idx="22" hasCustomPrompt="1"/>
          </p:nvPr>
        </p:nvSpPr>
        <p:spPr>
          <a:xfrm>
            <a:off x="17232313" y="2536825"/>
            <a:ext cx="5722937" cy="4148138"/>
          </a:xfrm>
        </p:spPr>
        <p:txBody>
          <a:bodyPr lIns="180000" tIns="180000" rIns="684000" bIns="180000" anchor="b">
            <a:normAutofit/>
          </a:bodyPr>
          <a:lstStyle>
            <a:lvl1pPr algn="r">
              <a:lnSpc>
                <a:spcPct val="100000"/>
              </a:lnSpc>
              <a:defRPr sz="5400" b="1" i="0">
                <a:solidFill>
                  <a:schemeClr val="accent1"/>
                </a:solidFill>
                <a:latin typeface="+mj-lt"/>
              </a:defRPr>
            </a:lvl1pPr>
          </a:lstStyle>
          <a:p>
            <a:pPr lvl="0"/>
            <a:r>
              <a:rPr lang="en-GB" dirty="0"/>
              <a:t>Click to edit text</a:t>
            </a:r>
          </a:p>
        </p:txBody>
      </p:sp>
      <p:sp>
        <p:nvSpPr>
          <p:cNvPr id="8" name="Text Placeholder 5">
            <a:extLst>
              <a:ext uri="{FF2B5EF4-FFF2-40B4-BE49-F238E27FC236}">
                <a16:creationId xmlns:a16="http://schemas.microsoft.com/office/drawing/2014/main" id="{56761C1C-663F-7081-6C8D-0D7746BA8C94}"/>
              </a:ext>
            </a:extLst>
          </p:cNvPr>
          <p:cNvSpPr>
            <a:spLocks noGrp="1"/>
          </p:cNvSpPr>
          <p:nvPr>
            <p:ph type="body" sz="quarter" idx="23" hasCustomPrompt="1"/>
          </p:nvPr>
        </p:nvSpPr>
        <p:spPr>
          <a:xfrm>
            <a:off x="1426826" y="2536825"/>
            <a:ext cx="5722937" cy="4148138"/>
          </a:xfrm>
        </p:spPr>
        <p:txBody>
          <a:bodyPr lIns="684000" tIns="180000" rIns="180000" bIns="180000" anchor="b">
            <a:normAutofit/>
          </a:bodyPr>
          <a:lstStyle>
            <a:lvl1pPr algn="l">
              <a:lnSpc>
                <a:spcPct val="100000"/>
              </a:lnSpc>
              <a:defRPr sz="5400" b="1" i="0">
                <a:solidFill>
                  <a:schemeClr val="accent1"/>
                </a:solidFill>
                <a:latin typeface="+mj-lt"/>
              </a:defRPr>
            </a:lvl1pPr>
          </a:lstStyle>
          <a:p>
            <a:pPr lvl="0"/>
            <a:r>
              <a:rPr lang="en-GB" dirty="0"/>
              <a:t>Click to edit text</a:t>
            </a:r>
          </a:p>
        </p:txBody>
      </p:sp>
      <p:sp>
        <p:nvSpPr>
          <p:cNvPr id="4" name="Text Placeholder 3">
            <a:extLst>
              <a:ext uri="{FF2B5EF4-FFF2-40B4-BE49-F238E27FC236}">
                <a16:creationId xmlns:a16="http://schemas.microsoft.com/office/drawing/2014/main" id="{F6728A1B-D1C8-8B20-5976-E8D61CC4D839}"/>
              </a:ext>
            </a:extLst>
          </p:cNvPr>
          <p:cNvSpPr>
            <a:spLocks noGrp="1"/>
          </p:cNvSpPr>
          <p:nvPr>
            <p:ph type="body" sz="quarter" idx="24"/>
          </p:nvPr>
        </p:nvSpPr>
        <p:spPr>
          <a:xfrm>
            <a:off x="1426826" y="7839075"/>
            <a:ext cx="5722938" cy="3716338"/>
          </a:xfrm>
        </p:spPr>
        <p:txBody>
          <a:bodyPr lIns="684000">
            <a:noAutofit/>
          </a:bodyPr>
          <a:lstStyle>
            <a:lvl1pPr marL="0" indent="0">
              <a:buFont typeface="Arial" panose="020B0604020202020204" pitchFamily="34" charset="0"/>
              <a:buNone/>
              <a:defRPr sz="2400">
                <a:latin typeface="+mn-lt"/>
              </a:defRPr>
            </a:lvl1pPr>
            <a:lvl2pPr marL="0" indent="0">
              <a:buNone/>
              <a:defRPr sz="2400">
                <a:latin typeface="+mn-lt"/>
              </a:defRPr>
            </a:lvl2pPr>
            <a:lvl3pPr marL="0" indent="0">
              <a:buNone/>
              <a:defRPr sz="2400">
                <a:latin typeface="+mn-lt"/>
              </a:defRPr>
            </a:lvl3pPr>
            <a:lvl4pPr marL="0" indent="0">
              <a:buNone/>
              <a:defRPr sz="2400">
                <a:latin typeface="+mn-lt"/>
              </a:defRPr>
            </a:lvl4pPr>
            <a:lvl5pPr marL="0" indent="0">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51ADD1C0-9A80-E55C-04DA-14A220F1B4E7}"/>
              </a:ext>
            </a:extLst>
          </p:cNvPr>
          <p:cNvSpPr>
            <a:spLocks noGrp="1"/>
          </p:cNvSpPr>
          <p:nvPr>
            <p:ph type="body" sz="quarter" idx="25"/>
          </p:nvPr>
        </p:nvSpPr>
        <p:spPr>
          <a:xfrm>
            <a:off x="17232312" y="7839075"/>
            <a:ext cx="5722938" cy="3716338"/>
          </a:xfrm>
        </p:spPr>
        <p:txBody>
          <a:bodyPr rIns="684000">
            <a:normAutofit/>
          </a:bodyPr>
          <a:lstStyle>
            <a:lvl1pPr marL="0" indent="0" algn="r">
              <a:buFont typeface="Arial" panose="020B0604020202020204" pitchFamily="34" charset="0"/>
              <a:buNone/>
              <a:defRPr sz="2400">
                <a:latin typeface="+mn-lt"/>
              </a:defRPr>
            </a:lvl1pPr>
            <a:lvl2pPr marL="0" indent="0" algn="r">
              <a:buNone/>
              <a:defRPr sz="2400">
                <a:latin typeface="+mn-lt"/>
              </a:defRPr>
            </a:lvl2pPr>
            <a:lvl3pPr marL="0" indent="0" algn="r">
              <a:buNone/>
              <a:defRPr sz="2400">
                <a:latin typeface="+mn-lt"/>
              </a:defRPr>
            </a:lvl3pPr>
            <a:lvl4pPr marL="0" indent="0" algn="r">
              <a:buNone/>
              <a:defRPr sz="2400">
                <a:latin typeface="+mn-lt"/>
              </a:defRPr>
            </a:lvl4pPr>
            <a:lvl5pPr marL="0" indent="0" algn="r">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333660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sion - vision - yellow background">
    <p:bg>
      <p:bgPr>
        <a:solidFill>
          <a:schemeClr val="accent6">
            <a:lumMod val="20000"/>
            <a:lumOff val="80000"/>
            <a:alpha val="30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7870825" y="-46"/>
            <a:ext cx="8642349" cy="13716045"/>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8" name="Content Placeholder 69">
            <a:extLst>
              <a:ext uri="{FF2B5EF4-FFF2-40B4-BE49-F238E27FC236}">
                <a16:creationId xmlns:a16="http://schemas.microsoft.com/office/drawing/2014/main" id="{33849875-416E-8F67-8BF6-2E48FFAF101E}"/>
              </a:ext>
            </a:extLst>
          </p:cNvPr>
          <p:cNvSpPr>
            <a:spLocks noGrp="1"/>
          </p:cNvSpPr>
          <p:nvPr>
            <p:ph sz="quarter" idx="18" hasCustomPrompt="1"/>
          </p:nvPr>
        </p:nvSpPr>
        <p:spPr>
          <a:xfrm rot="5400000">
            <a:off x="2096426" y="6646088"/>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19" name="Content Placeholder 69">
            <a:extLst>
              <a:ext uri="{FF2B5EF4-FFF2-40B4-BE49-F238E27FC236}">
                <a16:creationId xmlns:a16="http://schemas.microsoft.com/office/drawing/2014/main" id="{6C042FBC-0348-47EE-14BD-32932C4E88DE}"/>
              </a:ext>
            </a:extLst>
          </p:cNvPr>
          <p:cNvSpPr>
            <a:spLocks noGrp="1"/>
          </p:cNvSpPr>
          <p:nvPr>
            <p:ph sz="quarter" idx="19" hasCustomPrompt="1"/>
          </p:nvPr>
        </p:nvSpPr>
        <p:spPr>
          <a:xfrm rot="5400000">
            <a:off x="22195987" y="6649535"/>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3" name="Footer Placeholder 2">
            <a:extLst>
              <a:ext uri="{FF2B5EF4-FFF2-40B4-BE49-F238E27FC236}">
                <a16:creationId xmlns:a16="http://schemas.microsoft.com/office/drawing/2014/main" id="{171EBF8A-B74C-B26D-96A1-CE2099379D25}"/>
              </a:ext>
            </a:extLst>
          </p:cNvPr>
          <p:cNvSpPr>
            <a:spLocks noGrp="1"/>
          </p:cNvSpPr>
          <p:nvPr>
            <p:ph type="ftr" sz="quarter" idx="21"/>
          </p:nvPr>
        </p:nvSpPr>
        <p:spPr>
          <a:xfrm>
            <a:off x="706438" y="12278450"/>
            <a:ext cx="17245012" cy="720000"/>
          </a:xfrm>
        </p:spPr>
        <p:txBody>
          <a:bodyPr/>
          <a:lstStyle/>
          <a:p>
            <a:endParaRPr lang="en-GB" dirty="0"/>
          </a:p>
        </p:txBody>
      </p:sp>
      <p:sp>
        <p:nvSpPr>
          <p:cNvPr id="7" name="Text Placeholder 5">
            <a:extLst>
              <a:ext uri="{FF2B5EF4-FFF2-40B4-BE49-F238E27FC236}">
                <a16:creationId xmlns:a16="http://schemas.microsoft.com/office/drawing/2014/main" id="{81A40B3C-8CFD-FF1A-E33E-3D46DC01833A}"/>
              </a:ext>
            </a:extLst>
          </p:cNvPr>
          <p:cNvSpPr>
            <a:spLocks noGrp="1"/>
          </p:cNvSpPr>
          <p:nvPr>
            <p:ph type="body" sz="quarter" idx="22" hasCustomPrompt="1"/>
          </p:nvPr>
        </p:nvSpPr>
        <p:spPr>
          <a:xfrm>
            <a:off x="17232313" y="2536825"/>
            <a:ext cx="5722937" cy="4148138"/>
          </a:xfrm>
        </p:spPr>
        <p:txBody>
          <a:bodyPr lIns="180000" tIns="180000" rIns="684000" bIns="180000" anchor="b">
            <a:normAutofit/>
          </a:bodyPr>
          <a:lstStyle>
            <a:lvl1pPr algn="r">
              <a:lnSpc>
                <a:spcPct val="100000"/>
              </a:lnSpc>
              <a:defRPr sz="5400" b="1" i="0">
                <a:solidFill>
                  <a:schemeClr val="accent1"/>
                </a:solidFill>
                <a:latin typeface="+mj-lt"/>
              </a:defRPr>
            </a:lvl1pPr>
          </a:lstStyle>
          <a:p>
            <a:pPr lvl="0"/>
            <a:r>
              <a:rPr lang="en-GB" dirty="0"/>
              <a:t>Click to edit text</a:t>
            </a:r>
          </a:p>
        </p:txBody>
      </p:sp>
      <p:sp>
        <p:nvSpPr>
          <p:cNvPr id="8" name="Text Placeholder 5">
            <a:extLst>
              <a:ext uri="{FF2B5EF4-FFF2-40B4-BE49-F238E27FC236}">
                <a16:creationId xmlns:a16="http://schemas.microsoft.com/office/drawing/2014/main" id="{56761C1C-663F-7081-6C8D-0D7746BA8C94}"/>
              </a:ext>
            </a:extLst>
          </p:cNvPr>
          <p:cNvSpPr>
            <a:spLocks noGrp="1"/>
          </p:cNvSpPr>
          <p:nvPr>
            <p:ph type="body" sz="quarter" idx="23" hasCustomPrompt="1"/>
          </p:nvPr>
        </p:nvSpPr>
        <p:spPr>
          <a:xfrm>
            <a:off x="1426826" y="2536825"/>
            <a:ext cx="5722937" cy="4148138"/>
          </a:xfrm>
        </p:spPr>
        <p:txBody>
          <a:bodyPr lIns="684000" tIns="180000" rIns="180000" bIns="180000" anchor="b">
            <a:normAutofit/>
          </a:bodyPr>
          <a:lstStyle>
            <a:lvl1pPr algn="l">
              <a:lnSpc>
                <a:spcPct val="100000"/>
              </a:lnSpc>
              <a:defRPr sz="5400" b="1" i="0">
                <a:solidFill>
                  <a:schemeClr val="accent1"/>
                </a:solidFill>
                <a:latin typeface="+mj-lt"/>
              </a:defRPr>
            </a:lvl1pPr>
          </a:lstStyle>
          <a:p>
            <a:pPr lvl="0"/>
            <a:r>
              <a:rPr lang="en-GB" dirty="0"/>
              <a:t>Click to edit text</a:t>
            </a:r>
          </a:p>
        </p:txBody>
      </p:sp>
      <p:sp>
        <p:nvSpPr>
          <p:cNvPr id="4" name="Text Placeholder 3">
            <a:extLst>
              <a:ext uri="{FF2B5EF4-FFF2-40B4-BE49-F238E27FC236}">
                <a16:creationId xmlns:a16="http://schemas.microsoft.com/office/drawing/2014/main" id="{F6728A1B-D1C8-8B20-5976-E8D61CC4D839}"/>
              </a:ext>
            </a:extLst>
          </p:cNvPr>
          <p:cNvSpPr>
            <a:spLocks noGrp="1"/>
          </p:cNvSpPr>
          <p:nvPr>
            <p:ph type="body" sz="quarter" idx="24"/>
          </p:nvPr>
        </p:nvSpPr>
        <p:spPr>
          <a:xfrm>
            <a:off x="1426826" y="7839075"/>
            <a:ext cx="5722938" cy="3716338"/>
          </a:xfrm>
        </p:spPr>
        <p:txBody>
          <a:bodyPr lIns="684000">
            <a:noAutofit/>
          </a:bodyPr>
          <a:lstStyle>
            <a:lvl1pPr marL="0" indent="0">
              <a:buFont typeface="Arial" panose="020B0604020202020204" pitchFamily="34" charset="0"/>
              <a:buNone/>
              <a:defRPr sz="2400">
                <a:latin typeface="+mn-lt"/>
              </a:defRPr>
            </a:lvl1pPr>
            <a:lvl2pPr marL="0" indent="0">
              <a:buNone/>
              <a:defRPr sz="2400">
                <a:latin typeface="+mn-lt"/>
              </a:defRPr>
            </a:lvl2pPr>
            <a:lvl3pPr marL="0" indent="0">
              <a:buNone/>
              <a:defRPr sz="2400">
                <a:latin typeface="+mn-lt"/>
              </a:defRPr>
            </a:lvl3pPr>
            <a:lvl4pPr marL="0" indent="0">
              <a:buNone/>
              <a:defRPr sz="2400">
                <a:latin typeface="+mn-lt"/>
              </a:defRPr>
            </a:lvl4pPr>
            <a:lvl5pPr marL="0" indent="0">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51ADD1C0-9A80-E55C-04DA-14A220F1B4E7}"/>
              </a:ext>
            </a:extLst>
          </p:cNvPr>
          <p:cNvSpPr>
            <a:spLocks noGrp="1"/>
          </p:cNvSpPr>
          <p:nvPr>
            <p:ph type="body" sz="quarter" idx="25"/>
          </p:nvPr>
        </p:nvSpPr>
        <p:spPr>
          <a:xfrm>
            <a:off x="17232312" y="7839075"/>
            <a:ext cx="5722938" cy="3716338"/>
          </a:xfrm>
        </p:spPr>
        <p:txBody>
          <a:bodyPr rIns="684000">
            <a:normAutofit/>
          </a:bodyPr>
          <a:lstStyle>
            <a:lvl1pPr marL="0" indent="0" algn="r">
              <a:buFont typeface="Arial" panose="020B0604020202020204" pitchFamily="34" charset="0"/>
              <a:buNone/>
              <a:defRPr sz="2400">
                <a:latin typeface="+mn-lt"/>
              </a:defRPr>
            </a:lvl1pPr>
            <a:lvl2pPr marL="0" indent="0" algn="r">
              <a:buNone/>
              <a:defRPr sz="2400">
                <a:latin typeface="+mn-lt"/>
              </a:defRPr>
            </a:lvl2pPr>
            <a:lvl3pPr marL="0" indent="0" algn="r">
              <a:buNone/>
              <a:defRPr sz="2400">
                <a:latin typeface="+mn-lt"/>
              </a:defRPr>
            </a:lvl3pPr>
            <a:lvl4pPr marL="0" indent="0" algn="r">
              <a:buNone/>
              <a:defRPr sz="2400">
                <a:latin typeface="+mn-lt"/>
              </a:defRPr>
            </a:lvl4pPr>
            <a:lvl5pPr marL="0" indent="0" algn="r">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56537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ion - vision - green background">
    <p:bg>
      <p:bgPr>
        <a:solidFill>
          <a:schemeClr val="accent1">
            <a:lumMod val="20000"/>
            <a:lumOff val="80000"/>
            <a:alpha val="30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6DA249-6B49-4AFB-88FC-DF2A8E6FCCBE}"/>
              </a:ext>
            </a:extLst>
          </p:cNvPr>
          <p:cNvSpPr>
            <a:spLocks noGrp="1"/>
          </p:cNvSpPr>
          <p:nvPr>
            <p:ph type="pic" sz="quarter" idx="13" hasCustomPrompt="1"/>
          </p:nvPr>
        </p:nvSpPr>
        <p:spPr>
          <a:xfrm>
            <a:off x="7870825" y="-46"/>
            <a:ext cx="8642349" cy="13716045"/>
          </a:xfrm>
          <a:prstGeom prst="rect">
            <a:avLst/>
          </a:prstGeom>
          <a:noFill/>
        </p:spPr>
        <p:txBody>
          <a:bodyPr vert="horz" lIns="72000" tIns="72000" rIns="72000" bIns="1188000" rtlCol="0" anchor="ctr" anchorCtr="0">
            <a:normAutofit/>
          </a:bodyPr>
          <a:lstStyle>
            <a:lvl1pPr marL="0" marR="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lang="en-GB" sz="3600">
                <a:solidFill>
                  <a:schemeClr val="accent5"/>
                </a:solidFill>
              </a:defRPr>
            </a:lvl1pPr>
          </a:lstStyle>
          <a:p>
            <a:pPr marL="0" marR="0" lvl="0" indent="0" algn="ctr" defTabSz="1828709" rtl="0" eaLnBrk="1" fontAlgn="auto" latinLnBrk="0" hangingPunct="1">
              <a:lnSpc>
                <a:spcPct val="90000"/>
              </a:lnSpc>
              <a:spcBef>
                <a:spcPts val="2000"/>
              </a:spcBef>
              <a:spcAft>
                <a:spcPts val="0"/>
              </a:spcAft>
              <a:buClr>
                <a:schemeClr val="accent1"/>
              </a:buClr>
              <a:buSzTx/>
              <a:buFont typeface="Arial" panose="020B0604020202020204" pitchFamily="34" charset="0"/>
              <a:buNone/>
              <a:tabLst/>
              <a:defRPr/>
            </a:pPr>
            <a:r>
              <a:rPr lang="en-GB"/>
              <a:t>Click on the icon to add an image in this place-holder</a:t>
            </a:r>
            <a:endParaRPr lang="en-GB" dirty="0"/>
          </a:p>
        </p:txBody>
      </p:sp>
      <p:sp>
        <p:nvSpPr>
          <p:cNvPr id="18" name="Content Placeholder 69">
            <a:extLst>
              <a:ext uri="{FF2B5EF4-FFF2-40B4-BE49-F238E27FC236}">
                <a16:creationId xmlns:a16="http://schemas.microsoft.com/office/drawing/2014/main" id="{33849875-416E-8F67-8BF6-2E48FFAF101E}"/>
              </a:ext>
            </a:extLst>
          </p:cNvPr>
          <p:cNvSpPr>
            <a:spLocks noGrp="1"/>
          </p:cNvSpPr>
          <p:nvPr>
            <p:ph sz="quarter" idx="18" hasCustomPrompt="1"/>
          </p:nvPr>
        </p:nvSpPr>
        <p:spPr>
          <a:xfrm rot="5400000">
            <a:off x="2096426" y="6646088"/>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19" name="Content Placeholder 69">
            <a:extLst>
              <a:ext uri="{FF2B5EF4-FFF2-40B4-BE49-F238E27FC236}">
                <a16:creationId xmlns:a16="http://schemas.microsoft.com/office/drawing/2014/main" id="{6C042FBC-0348-47EE-14BD-32932C4E88DE}"/>
              </a:ext>
            </a:extLst>
          </p:cNvPr>
          <p:cNvSpPr>
            <a:spLocks noGrp="1"/>
          </p:cNvSpPr>
          <p:nvPr>
            <p:ph sz="quarter" idx="19" hasCustomPrompt="1"/>
          </p:nvPr>
        </p:nvSpPr>
        <p:spPr>
          <a:xfrm rot="5400000">
            <a:off x="22195987" y="6649535"/>
            <a:ext cx="90000" cy="1429200"/>
          </a:xfrm>
          <a:prstGeom prst="rect">
            <a:avLst/>
          </a:prstGeom>
          <a:solidFill>
            <a:srgbClr val="509F37">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GB" sz="3600" b="0" i="0" dirty="0">
                <a:solidFill>
                  <a:schemeClr val="lt1"/>
                </a:solidFill>
                <a:latin typeface="Rubik" pitchFamily="2" charset="-79"/>
              </a:defRPr>
            </a:lvl1pPr>
          </a:lstStyle>
          <a:p>
            <a:pPr marL="0" lvl="0" algn="ctr"/>
            <a:r>
              <a:rPr lang="en-GB"/>
              <a:t> </a:t>
            </a:r>
            <a:endParaRPr lang="en-GB" dirty="0"/>
          </a:p>
        </p:txBody>
      </p:sp>
      <p:sp>
        <p:nvSpPr>
          <p:cNvPr id="3" name="Footer Placeholder 2">
            <a:extLst>
              <a:ext uri="{FF2B5EF4-FFF2-40B4-BE49-F238E27FC236}">
                <a16:creationId xmlns:a16="http://schemas.microsoft.com/office/drawing/2014/main" id="{171EBF8A-B74C-B26D-96A1-CE2099379D25}"/>
              </a:ext>
            </a:extLst>
          </p:cNvPr>
          <p:cNvSpPr>
            <a:spLocks noGrp="1"/>
          </p:cNvSpPr>
          <p:nvPr>
            <p:ph type="ftr" sz="quarter" idx="21"/>
          </p:nvPr>
        </p:nvSpPr>
        <p:spPr>
          <a:xfrm>
            <a:off x="706438" y="12278450"/>
            <a:ext cx="17245012" cy="720000"/>
          </a:xfrm>
        </p:spPr>
        <p:txBody>
          <a:bodyPr/>
          <a:lstStyle/>
          <a:p>
            <a:endParaRPr lang="en-GB" dirty="0"/>
          </a:p>
        </p:txBody>
      </p:sp>
      <p:sp>
        <p:nvSpPr>
          <p:cNvPr id="7" name="Text Placeholder 5">
            <a:extLst>
              <a:ext uri="{FF2B5EF4-FFF2-40B4-BE49-F238E27FC236}">
                <a16:creationId xmlns:a16="http://schemas.microsoft.com/office/drawing/2014/main" id="{81A40B3C-8CFD-FF1A-E33E-3D46DC01833A}"/>
              </a:ext>
            </a:extLst>
          </p:cNvPr>
          <p:cNvSpPr>
            <a:spLocks noGrp="1"/>
          </p:cNvSpPr>
          <p:nvPr>
            <p:ph type="body" sz="quarter" idx="22" hasCustomPrompt="1"/>
          </p:nvPr>
        </p:nvSpPr>
        <p:spPr>
          <a:xfrm>
            <a:off x="17232313" y="2536825"/>
            <a:ext cx="5722937" cy="4148138"/>
          </a:xfrm>
        </p:spPr>
        <p:txBody>
          <a:bodyPr lIns="180000" tIns="180000" rIns="684000" bIns="180000" anchor="b">
            <a:normAutofit/>
          </a:bodyPr>
          <a:lstStyle>
            <a:lvl1pPr algn="r">
              <a:lnSpc>
                <a:spcPct val="100000"/>
              </a:lnSpc>
              <a:defRPr sz="5400" b="1" i="0">
                <a:solidFill>
                  <a:schemeClr val="accent1"/>
                </a:solidFill>
                <a:latin typeface="+mj-lt"/>
              </a:defRPr>
            </a:lvl1pPr>
          </a:lstStyle>
          <a:p>
            <a:pPr lvl="0"/>
            <a:r>
              <a:rPr lang="en-GB" dirty="0"/>
              <a:t>Click to edit text</a:t>
            </a:r>
          </a:p>
        </p:txBody>
      </p:sp>
      <p:sp>
        <p:nvSpPr>
          <p:cNvPr id="8" name="Text Placeholder 5">
            <a:extLst>
              <a:ext uri="{FF2B5EF4-FFF2-40B4-BE49-F238E27FC236}">
                <a16:creationId xmlns:a16="http://schemas.microsoft.com/office/drawing/2014/main" id="{56761C1C-663F-7081-6C8D-0D7746BA8C94}"/>
              </a:ext>
            </a:extLst>
          </p:cNvPr>
          <p:cNvSpPr>
            <a:spLocks noGrp="1"/>
          </p:cNvSpPr>
          <p:nvPr>
            <p:ph type="body" sz="quarter" idx="23" hasCustomPrompt="1"/>
          </p:nvPr>
        </p:nvSpPr>
        <p:spPr>
          <a:xfrm>
            <a:off x="1426826" y="2536825"/>
            <a:ext cx="5722937" cy="4148138"/>
          </a:xfrm>
        </p:spPr>
        <p:txBody>
          <a:bodyPr lIns="684000" tIns="180000" rIns="180000" bIns="180000" anchor="b">
            <a:normAutofit/>
          </a:bodyPr>
          <a:lstStyle>
            <a:lvl1pPr algn="l">
              <a:lnSpc>
                <a:spcPct val="100000"/>
              </a:lnSpc>
              <a:defRPr sz="5400" b="1" i="0">
                <a:solidFill>
                  <a:schemeClr val="accent1"/>
                </a:solidFill>
                <a:latin typeface="+mj-lt"/>
              </a:defRPr>
            </a:lvl1pPr>
          </a:lstStyle>
          <a:p>
            <a:pPr lvl="0"/>
            <a:r>
              <a:rPr lang="en-GB" dirty="0"/>
              <a:t>Click to edit text</a:t>
            </a:r>
          </a:p>
        </p:txBody>
      </p:sp>
      <p:sp>
        <p:nvSpPr>
          <p:cNvPr id="4" name="Text Placeholder 3">
            <a:extLst>
              <a:ext uri="{FF2B5EF4-FFF2-40B4-BE49-F238E27FC236}">
                <a16:creationId xmlns:a16="http://schemas.microsoft.com/office/drawing/2014/main" id="{F6728A1B-D1C8-8B20-5976-E8D61CC4D839}"/>
              </a:ext>
            </a:extLst>
          </p:cNvPr>
          <p:cNvSpPr>
            <a:spLocks noGrp="1"/>
          </p:cNvSpPr>
          <p:nvPr>
            <p:ph type="body" sz="quarter" idx="24"/>
          </p:nvPr>
        </p:nvSpPr>
        <p:spPr>
          <a:xfrm>
            <a:off x="1426826" y="7839075"/>
            <a:ext cx="5722938" cy="3716338"/>
          </a:xfrm>
        </p:spPr>
        <p:txBody>
          <a:bodyPr lIns="684000">
            <a:noAutofit/>
          </a:bodyPr>
          <a:lstStyle>
            <a:lvl1pPr marL="0" indent="0">
              <a:buFont typeface="Arial" panose="020B0604020202020204" pitchFamily="34" charset="0"/>
              <a:buNone/>
              <a:defRPr sz="2400">
                <a:latin typeface="+mn-lt"/>
              </a:defRPr>
            </a:lvl1pPr>
            <a:lvl2pPr marL="0" indent="0">
              <a:buNone/>
              <a:defRPr sz="2400">
                <a:latin typeface="+mn-lt"/>
              </a:defRPr>
            </a:lvl2pPr>
            <a:lvl3pPr marL="0" indent="0">
              <a:buNone/>
              <a:defRPr sz="2400">
                <a:latin typeface="+mn-lt"/>
              </a:defRPr>
            </a:lvl3pPr>
            <a:lvl4pPr marL="0" indent="0">
              <a:buNone/>
              <a:defRPr sz="2400">
                <a:latin typeface="+mn-lt"/>
              </a:defRPr>
            </a:lvl4pPr>
            <a:lvl5pPr marL="0" indent="0">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3">
            <a:extLst>
              <a:ext uri="{FF2B5EF4-FFF2-40B4-BE49-F238E27FC236}">
                <a16:creationId xmlns:a16="http://schemas.microsoft.com/office/drawing/2014/main" id="{51ADD1C0-9A80-E55C-04DA-14A220F1B4E7}"/>
              </a:ext>
            </a:extLst>
          </p:cNvPr>
          <p:cNvSpPr>
            <a:spLocks noGrp="1"/>
          </p:cNvSpPr>
          <p:nvPr>
            <p:ph type="body" sz="quarter" idx="25"/>
          </p:nvPr>
        </p:nvSpPr>
        <p:spPr>
          <a:xfrm>
            <a:off x="17232312" y="7839075"/>
            <a:ext cx="5722938" cy="3716338"/>
          </a:xfrm>
        </p:spPr>
        <p:txBody>
          <a:bodyPr rIns="684000">
            <a:normAutofit/>
          </a:bodyPr>
          <a:lstStyle>
            <a:lvl1pPr marL="0" indent="0" algn="r">
              <a:buFont typeface="Arial" panose="020B0604020202020204" pitchFamily="34" charset="0"/>
              <a:buNone/>
              <a:defRPr sz="2400">
                <a:latin typeface="+mn-lt"/>
              </a:defRPr>
            </a:lvl1pPr>
            <a:lvl2pPr marL="0" indent="0" algn="r">
              <a:buNone/>
              <a:defRPr sz="2400">
                <a:latin typeface="+mn-lt"/>
              </a:defRPr>
            </a:lvl2pPr>
            <a:lvl3pPr marL="0" indent="0" algn="r">
              <a:buNone/>
              <a:defRPr sz="2400">
                <a:latin typeface="+mn-lt"/>
              </a:defRPr>
            </a:lvl3pPr>
            <a:lvl4pPr marL="0" indent="0" algn="r">
              <a:buNone/>
              <a:defRPr sz="2400">
                <a:latin typeface="+mn-lt"/>
              </a:defRPr>
            </a:lvl4pPr>
            <a:lvl5pPr marL="0" indent="0" algn="r">
              <a:buNone/>
              <a:defRPr sz="2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87308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CDAD04-F15A-4F02-8214-2D3BDF65042D}"/>
              </a:ext>
            </a:extLst>
          </p:cNvPr>
          <p:cNvSpPr>
            <a:spLocks/>
          </p:cNvSpPr>
          <p:nvPr userDrawn="1"/>
        </p:nvSpPr>
        <p:spPr>
          <a:xfrm>
            <a:off x="0" y="6709341"/>
            <a:ext cx="20833200" cy="4842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sp>
        <p:nvSpPr>
          <p:cNvPr id="11" name="Rectangle 10">
            <a:extLst>
              <a:ext uri="{FF2B5EF4-FFF2-40B4-BE49-F238E27FC236}">
                <a16:creationId xmlns:a16="http://schemas.microsoft.com/office/drawing/2014/main" id="{6F294B06-8BB5-4686-85F5-7375651565B8}"/>
              </a:ext>
            </a:extLst>
          </p:cNvPr>
          <p:cNvSpPr>
            <a:spLocks/>
          </p:cNvSpPr>
          <p:nvPr userDrawn="1"/>
        </p:nvSpPr>
        <p:spPr>
          <a:xfrm>
            <a:off x="12192000" y="6709341"/>
            <a:ext cx="8640763" cy="484607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en-GB" sz="7200" b="0" i="0">
              <a:latin typeface="Rubik" pitchFamily="2" charset="-79"/>
            </a:endParaRPr>
          </a:p>
          <a:p>
            <a:pPr algn="ctr"/>
            <a:endParaRPr lang="en-GB" sz="7200" b="0" i="0">
              <a:latin typeface="Rubik" pitchFamily="2" charset="-79"/>
            </a:endParaRPr>
          </a:p>
          <a:p>
            <a:pPr algn="ctr"/>
            <a:endParaRPr lang="en-GB" sz="7200" b="0" i="0">
              <a:latin typeface="Rubik" pitchFamily="2" charset="-79"/>
            </a:endParaRPr>
          </a:p>
          <a:p>
            <a:pPr algn="ctr"/>
            <a:endParaRPr lang="en-GB" sz="7200" b="0" i="0" dirty="0">
              <a:latin typeface="Rubik" pitchFamily="2" charset="-79"/>
            </a:endParaRPr>
          </a:p>
        </p:txBody>
      </p:sp>
      <p:sp>
        <p:nvSpPr>
          <p:cNvPr id="2" name="Title 1">
            <a:extLst>
              <a:ext uri="{FF2B5EF4-FFF2-40B4-BE49-F238E27FC236}">
                <a16:creationId xmlns:a16="http://schemas.microsoft.com/office/drawing/2014/main" id="{577E383F-57D4-46F6-A43A-1664B80BC982}"/>
              </a:ext>
            </a:extLst>
          </p:cNvPr>
          <p:cNvSpPr>
            <a:spLocks noGrp="1"/>
          </p:cNvSpPr>
          <p:nvPr>
            <p:ph type="title" hasCustomPrompt="1"/>
          </p:nvPr>
        </p:nvSpPr>
        <p:spPr>
          <a:xfrm>
            <a:off x="2109787" y="7405688"/>
            <a:ext cx="8640763" cy="2073275"/>
          </a:xfrm>
          <a:prstGeom prst="rect">
            <a:avLst/>
          </a:prstGeom>
        </p:spPr>
        <p:txBody>
          <a:bodyPr wrap="square" lIns="360000" tIns="72000" rIns="72000" bIns="72000">
            <a:normAutofit/>
          </a:bodyPr>
          <a:lstStyle>
            <a:lvl1pPr>
              <a:defRPr lang="en-GB" sz="4800" b="1" i="0" cap="none" dirty="0">
                <a:solidFill>
                  <a:schemeClr val="bg1"/>
                </a:solidFill>
                <a:latin typeface="Bitter SemiBold" pitchFamily="2" charset="77"/>
                <a:ea typeface="Roboto Bold" panose="02000000000000000000" pitchFamily="2" charset="0"/>
                <a:cs typeface="+mn-cs"/>
              </a:defRPr>
            </a:lvl1pPr>
          </a:lstStyle>
          <a:p>
            <a:pPr marL="0" lvl="0"/>
            <a:r>
              <a:rPr lang="en-GB"/>
              <a:t>Click here to add text for your presentation title</a:t>
            </a:r>
            <a:endParaRPr lang="en-GB" dirty="0"/>
          </a:p>
        </p:txBody>
      </p:sp>
      <p:sp>
        <p:nvSpPr>
          <p:cNvPr id="66" name="Text Placeholder 65">
            <a:extLst>
              <a:ext uri="{FF2B5EF4-FFF2-40B4-BE49-F238E27FC236}">
                <a16:creationId xmlns:a16="http://schemas.microsoft.com/office/drawing/2014/main" id="{017B4F6E-45BB-45A8-8DDB-A90D94D56016}"/>
              </a:ext>
            </a:extLst>
          </p:cNvPr>
          <p:cNvSpPr>
            <a:spLocks noGrp="1"/>
          </p:cNvSpPr>
          <p:nvPr>
            <p:ph type="body" sz="quarter" idx="13" hasCustomPrompt="1"/>
          </p:nvPr>
        </p:nvSpPr>
        <p:spPr>
          <a:xfrm>
            <a:off x="2109788" y="10177570"/>
            <a:ext cx="8640762" cy="675163"/>
          </a:xfrm>
          <a:prstGeom prst="rect">
            <a:avLst/>
          </a:prstGeom>
        </p:spPr>
        <p:txBody>
          <a:bodyPr wrap="square" lIns="360000" anchor="ctr">
            <a:spAutoFit/>
          </a:bodyPr>
          <a:lstStyle>
            <a:lvl1pPr marL="0" indent="0" algn="r">
              <a:buNone/>
              <a:defRPr lang="en-US" sz="2400" b="1" i="0" dirty="0" smtClean="0">
                <a:solidFill>
                  <a:schemeClr val="bg1"/>
                </a:solidFill>
                <a:latin typeface="Rubik Medium" pitchFamily="2" charset="-79"/>
                <a:ea typeface="Roboto Bold" panose="02000000000000000000" pitchFamily="2" charset="0"/>
                <a:cs typeface="Rubik Medium" pitchFamily="2" charset="-79"/>
              </a:defRPr>
            </a:lvl1pPr>
            <a:lvl2pPr>
              <a:defRPr lang="en-US" sz="3600" dirty="0" smtClean="0">
                <a:solidFill>
                  <a:schemeClr val="tx1"/>
                </a:solidFill>
              </a:defRPr>
            </a:lvl2pPr>
            <a:lvl3pPr>
              <a:defRPr lang="en-US" sz="3600" dirty="0" smtClean="0">
                <a:solidFill>
                  <a:schemeClr val="tx1"/>
                </a:solidFill>
              </a:defRPr>
            </a:lvl3pPr>
            <a:lvl4pPr>
              <a:defRPr lang="en-US" sz="3600" dirty="0" smtClean="0">
                <a:solidFill>
                  <a:schemeClr val="tx1"/>
                </a:solidFill>
              </a:defRPr>
            </a:lvl4pPr>
            <a:lvl5pPr>
              <a:defRPr lang="en-GB" sz="3600" dirty="0">
                <a:solidFill>
                  <a:schemeClr val="tx1"/>
                </a:solidFill>
              </a:defRPr>
            </a:lvl5pPr>
          </a:lstStyle>
          <a:p>
            <a:pPr marL="0" lvl="0"/>
            <a:r>
              <a:rPr lang="en-GB"/>
              <a:t>Click to add presenter’s name | Job title</a:t>
            </a:r>
            <a:endParaRPr lang="en-GB" dirty="0"/>
          </a:p>
        </p:txBody>
      </p:sp>
      <p:sp>
        <p:nvSpPr>
          <p:cNvPr id="6" name="Footer Placeholder 4">
            <a:extLst>
              <a:ext uri="{FF2B5EF4-FFF2-40B4-BE49-F238E27FC236}">
                <a16:creationId xmlns:a16="http://schemas.microsoft.com/office/drawing/2014/main" id="{71DC7EAF-E24C-F704-D1F9-D529DFD2B0B8}"/>
              </a:ext>
            </a:extLst>
          </p:cNvPr>
          <p:cNvSpPr>
            <a:spLocks noGrp="1"/>
          </p:cNvSpPr>
          <p:nvPr>
            <p:ph type="ftr" sz="quarter" idx="11"/>
          </p:nvPr>
        </p:nvSpPr>
        <p:spPr>
          <a:xfrm>
            <a:off x="-436" y="12283937"/>
            <a:ext cx="12192436" cy="720725"/>
          </a:xfrm>
          <a:prstGeom prst="rect">
            <a:avLst/>
          </a:prstGeom>
          <a:solidFill>
            <a:schemeClr val="accent1">
              <a:alpha val="90000"/>
            </a:schemeClr>
          </a:solidFill>
        </p:spPr>
        <p:txBody>
          <a:bodyPr/>
          <a:lstStyle>
            <a:lvl1pPr marL="648000">
              <a:defRPr>
                <a:solidFill>
                  <a:schemeClr val="bg1">
                    <a:lumMod val="95000"/>
                  </a:schemeClr>
                </a:solidFill>
              </a:defRPr>
            </a:lvl1pPr>
          </a:lstStyle>
          <a:p>
            <a:endParaRPr lang="en-GB" dirty="0"/>
          </a:p>
        </p:txBody>
      </p:sp>
      <p:pic>
        <p:nvPicPr>
          <p:cNvPr id="12" name="Picture 11" descr="Text, logo&#10;&#10;Description automatically generated">
            <a:extLst>
              <a:ext uri="{FF2B5EF4-FFF2-40B4-BE49-F238E27FC236}">
                <a16:creationId xmlns:a16="http://schemas.microsoft.com/office/drawing/2014/main" id="{195861DF-41F7-C8F8-7086-BCD9E01B74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31863" y="8122437"/>
            <a:ext cx="5759450" cy="2015807"/>
          </a:xfrm>
          <a:prstGeom prst="rect">
            <a:avLst/>
          </a:prstGeom>
        </p:spPr>
      </p:pic>
    </p:spTree>
    <p:custDataLst>
      <p:tags r:id="rId1"/>
    </p:custDataLst>
    <p:extLst>
      <p:ext uri="{BB962C8B-B14F-4D97-AF65-F5344CB8AC3E}">
        <p14:creationId xmlns:p14="http://schemas.microsoft.com/office/powerpoint/2010/main" val="26483382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0F78E78-4B3F-7122-ED83-9C67C58DAB43}"/>
              </a:ext>
            </a:extLst>
          </p:cNvPr>
          <p:cNvSpPr>
            <a:spLocks noGrp="1"/>
          </p:cNvSpPr>
          <p:nvPr>
            <p:ph type="title"/>
          </p:nvPr>
        </p:nvSpPr>
        <p:spPr>
          <a:xfrm>
            <a:off x="705549" y="1077643"/>
            <a:ext cx="22970425" cy="1459182"/>
          </a:xfrm>
          <a:prstGeom prst="rect">
            <a:avLst/>
          </a:prstGeom>
        </p:spPr>
        <p:txBody>
          <a:bodyPr vert="horz" lIns="360000" tIns="90000" rIns="360000" bIns="90000" rtlCol="0" anchor="b">
            <a:normAutofit/>
          </a:bodyPr>
          <a:lstStyle/>
          <a:p>
            <a:r>
              <a:rPr lang="en-GB"/>
              <a:t>Haz clic para modificar el estilo de título del patrón</a:t>
            </a:r>
            <a:endParaRPr lang="en-GB" dirty="0"/>
          </a:p>
        </p:txBody>
      </p:sp>
      <p:sp>
        <p:nvSpPr>
          <p:cNvPr id="12" name="Text Placeholder 2">
            <a:extLst>
              <a:ext uri="{FF2B5EF4-FFF2-40B4-BE49-F238E27FC236}">
                <a16:creationId xmlns:a16="http://schemas.microsoft.com/office/drawing/2014/main" id="{FCD2A67E-F481-B273-61A3-E2B2927DF977}"/>
              </a:ext>
            </a:extLst>
          </p:cNvPr>
          <p:cNvSpPr>
            <a:spLocks noGrp="1"/>
          </p:cNvSpPr>
          <p:nvPr>
            <p:ph type="body" idx="1"/>
          </p:nvPr>
        </p:nvSpPr>
        <p:spPr>
          <a:xfrm>
            <a:off x="719137" y="3259311"/>
            <a:ext cx="22944138" cy="8296101"/>
          </a:xfrm>
          <a:prstGeom prst="rect">
            <a:avLst/>
          </a:prstGeom>
        </p:spPr>
        <p:txBody>
          <a:bodyPr vert="horz" lIns="90000" tIns="90000" rIns="91440" bIns="90000" rtlCol="0">
            <a:normAutofit/>
          </a:bodyPr>
          <a:lstStyle/>
          <a:p>
            <a:pPr lvl="0"/>
            <a:r>
              <a:rPr lang="en-GB"/>
              <a:t>Haga clic para modificar los estilos de texto del patrón</a:t>
            </a:r>
          </a:p>
          <a:p>
            <a:pPr lvl="1"/>
            <a:r>
              <a:rPr lang="en-GB"/>
              <a:t>Segundo nivel</a:t>
            </a:r>
          </a:p>
          <a:p>
            <a:pPr lvl="2"/>
            <a:r>
              <a:rPr lang="en-GB"/>
              <a:t>Tercer nivel</a:t>
            </a:r>
          </a:p>
          <a:p>
            <a:pPr lvl="3"/>
            <a:r>
              <a:rPr lang="en-GB"/>
              <a:t>Cuarto nivel</a:t>
            </a:r>
          </a:p>
          <a:p>
            <a:pPr lvl="4"/>
            <a:r>
              <a:rPr lang="en-GB"/>
              <a:t>Quinto nivel</a:t>
            </a:r>
            <a:endParaRPr lang="en-GB" dirty="0"/>
          </a:p>
        </p:txBody>
      </p:sp>
      <p:pic>
        <p:nvPicPr>
          <p:cNvPr id="14" name="Graphic 13">
            <a:extLst>
              <a:ext uri="{FF2B5EF4-FFF2-40B4-BE49-F238E27FC236}">
                <a16:creationId xmlns:a16="http://schemas.microsoft.com/office/drawing/2014/main" id="{E3FEB8B6-B790-D1A0-88B0-65F96BE61250}"/>
              </a:ext>
            </a:extLst>
          </p:cNvPr>
          <p:cNvPicPr>
            <a:picLocks noChangeAspect="1"/>
          </p:cNvPicPr>
          <p:nvPr userDrawn="1"/>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22946875" y="12282050"/>
            <a:ext cx="716400" cy="716400"/>
          </a:xfrm>
          <a:prstGeom prst="rect">
            <a:avLst/>
          </a:prstGeom>
        </p:spPr>
      </p:pic>
      <p:sp>
        <p:nvSpPr>
          <p:cNvPr id="2" name="Date Placeholder 1">
            <a:extLst>
              <a:ext uri="{FF2B5EF4-FFF2-40B4-BE49-F238E27FC236}">
                <a16:creationId xmlns:a16="http://schemas.microsoft.com/office/drawing/2014/main" id="{81D266DE-BE5F-490A-F444-03C83BED8532}"/>
              </a:ext>
            </a:extLst>
          </p:cNvPr>
          <p:cNvSpPr>
            <a:spLocks noGrp="1"/>
          </p:cNvSpPr>
          <p:nvPr>
            <p:ph type="dt" sz="half" idx="2"/>
          </p:nvPr>
        </p:nvSpPr>
        <p:spPr>
          <a:xfrm>
            <a:off x="719137" y="12277898"/>
            <a:ext cx="5353200" cy="720000"/>
          </a:xfrm>
          <a:prstGeom prst="rect">
            <a:avLst/>
          </a:prstGeom>
        </p:spPr>
        <p:txBody>
          <a:bodyPr vert="horz" lIns="91440" tIns="45720" rIns="91440" bIns="45720" rtlCol="0" anchor="ctr"/>
          <a:lstStyle>
            <a:lvl1pPr algn="l">
              <a:defRPr sz="2000">
                <a:solidFill>
                  <a:schemeClr val="tx1">
                    <a:lumMod val="65000"/>
                    <a:lumOff val="35000"/>
                  </a:schemeClr>
                </a:solidFill>
              </a:defRPr>
            </a:lvl1pPr>
          </a:lstStyle>
          <a:p>
            <a:fld id="{65FFC8DD-7E87-3E47-9F40-9222235C5D65}" type="datetimeFigureOut">
              <a:rPr lang="en-GB" smtClean="0"/>
              <a:pPr/>
              <a:t>16/09/2025</a:t>
            </a:fld>
            <a:endParaRPr lang="en-GB" dirty="0"/>
          </a:p>
        </p:txBody>
      </p:sp>
      <p:sp>
        <p:nvSpPr>
          <p:cNvPr id="3" name="Footer Placeholder 2">
            <a:extLst>
              <a:ext uri="{FF2B5EF4-FFF2-40B4-BE49-F238E27FC236}">
                <a16:creationId xmlns:a16="http://schemas.microsoft.com/office/drawing/2014/main" id="{0EE718EC-AC09-267B-5C55-D95B7D8B3530}"/>
              </a:ext>
            </a:extLst>
          </p:cNvPr>
          <p:cNvSpPr>
            <a:spLocks noGrp="1"/>
          </p:cNvSpPr>
          <p:nvPr>
            <p:ph type="ftr" sz="quarter" idx="3"/>
          </p:nvPr>
        </p:nvSpPr>
        <p:spPr>
          <a:xfrm>
            <a:off x="6430963" y="12278450"/>
            <a:ext cx="5353200" cy="720000"/>
          </a:xfrm>
          <a:prstGeom prst="rect">
            <a:avLst/>
          </a:prstGeom>
        </p:spPr>
        <p:txBody>
          <a:bodyPr vert="horz" lIns="91440" tIns="45720" rIns="91440" bIns="45720" rtlCol="0" anchor="ctr"/>
          <a:lstStyle>
            <a:lvl1pPr algn="l">
              <a:defRPr sz="2000">
                <a:solidFill>
                  <a:schemeClr val="tx1">
                    <a:lumMod val="65000"/>
                    <a:lumOff val="35000"/>
                  </a:schemeClr>
                </a:solidFill>
              </a:defRPr>
            </a:lvl1pPr>
          </a:lstStyle>
          <a:p>
            <a:endParaRPr lang="en-GB" dirty="0"/>
          </a:p>
        </p:txBody>
      </p:sp>
      <p:sp>
        <p:nvSpPr>
          <p:cNvPr id="4" name="Slide Number Placeholder 3">
            <a:extLst>
              <a:ext uri="{FF2B5EF4-FFF2-40B4-BE49-F238E27FC236}">
                <a16:creationId xmlns:a16="http://schemas.microsoft.com/office/drawing/2014/main" id="{AE22C055-36F5-27BF-A138-53AAB3CC4D5C}"/>
              </a:ext>
            </a:extLst>
          </p:cNvPr>
          <p:cNvSpPr>
            <a:spLocks noGrp="1"/>
          </p:cNvSpPr>
          <p:nvPr>
            <p:ph type="sldNum" sz="quarter" idx="4"/>
          </p:nvPr>
        </p:nvSpPr>
        <p:spPr>
          <a:xfrm>
            <a:off x="12192000" y="12282050"/>
            <a:ext cx="5353200" cy="720000"/>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76A1796-5593-5349-A609-9F4B7AECCDC2}" type="slidenum">
              <a:rPr lang="en-GB" smtClean="0"/>
              <a:pPr/>
              <a:t>‹#›</a:t>
            </a:fld>
            <a:endParaRPr lang="en-GB" dirty="0"/>
          </a:p>
        </p:txBody>
      </p:sp>
    </p:spTree>
    <p:extLst>
      <p:ext uri="{BB962C8B-B14F-4D97-AF65-F5344CB8AC3E}">
        <p14:creationId xmlns:p14="http://schemas.microsoft.com/office/powerpoint/2010/main" val="135515808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23" r:id="rId3"/>
    <p:sldLayoutId id="2147483724" r:id="rId4"/>
    <p:sldLayoutId id="2147483748" r:id="rId5"/>
    <p:sldLayoutId id="2147483749" r:id="rId6"/>
    <p:sldLayoutId id="2147483833" r:id="rId7"/>
    <p:sldLayoutId id="2147483834" r:id="rId8"/>
    <p:sldLayoutId id="2147483828" r:id="rId9"/>
    <p:sldLayoutId id="2147483754" r:id="rId10"/>
    <p:sldLayoutId id="2147483809" r:id="rId11"/>
    <p:sldLayoutId id="2147483811" r:id="rId12"/>
    <p:sldLayoutId id="2147483751" r:id="rId13"/>
    <p:sldLayoutId id="2147483750" r:id="rId14"/>
    <p:sldLayoutId id="2147483812" r:id="rId15"/>
    <p:sldLayoutId id="2147483810" r:id="rId16"/>
    <p:sldLayoutId id="2147483807" r:id="rId17"/>
    <p:sldLayoutId id="2147483761" r:id="rId18"/>
    <p:sldLayoutId id="2147483756" r:id="rId19"/>
    <p:sldLayoutId id="2147483755" r:id="rId20"/>
    <p:sldLayoutId id="2147483808" r:id="rId21"/>
    <p:sldLayoutId id="2147483760" r:id="rId22"/>
    <p:sldLayoutId id="2147483684" r:id="rId23"/>
    <p:sldLayoutId id="2147483822" r:id="rId24"/>
    <p:sldLayoutId id="2147483820" r:id="rId25"/>
    <p:sldLayoutId id="2147483821" r:id="rId26"/>
    <p:sldLayoutId id="2147483825" r:id="rId27"/>
    <p:sldLayoutId id="2147483826" r:id="rId28"/>
    <p:sldLayoutId id="2147483747" r:id="rId29"/>
    <p:sldLayoutId id="2147483757" r:id="rId30"/>
    <p:sldLayoutId id="2147483758" r:id="rId31"/>
    <p:sldLayoutId id="2147483759" r:id="rId32"/>
    <p:sldLayoutId id="2147483725" r:id="rId33"/>
    <p:sldLayoutId id="2147483726" r:id="rId34"/>
    <p:sldLayoutId id="2147483727" r:id="rId35"/>
    <p:sldLayoutId id="2147483728" r:id="rId36"/>
    <p:sldLayoutId id="2147483729" r:id="rId37"/>
    <p:sldLayoutId id="2147483829" r:id="rId38"/>
    <p:sldLayoutId id="2147483831" r:id="rId39"/>
    <p:sldLayoutId id="2147483832" r:id="rId40"/>
    <p:sldLayoutId id="2147483730" r:id="rId41"/>
    <p:sldLayoutId id="2147483731" r:id="rId42"/>
    <p:sldLayoutId id="2147483732" r:id="rId43"/>
    <p:sldLayoutId id="2147483733" r:id="rId44"/>
    <p:sldLayoutId id="2147483670" r:id="rId45"/>
  </p:sldLayoutIdLst>
  <p:hf sldNum="0" hdr="0" dt="0"/>
  <p:txStyles>
    <p:titleStyle>
      <a:lvl1pPr marL="0" algn="l" defTabSz="1828709" rtl="0" eaLnBrk="1" latinLnBrk="0" hangingPunct="1">
        <a:lnSpc>
          <a:spcPct val="100000"/>
        </a:lnSpc>
        <a:spcBef>
          <a:spcPts val="0"/>
        </a:spcBef>
        <a:buNone/>
        <a:defRPr sz="4800" b="1" i="0" kern="1200">
          <a:solidFill>
            <a:schemeClr val="tx1">
              <a:lumMod val="85000"/>
              <a:lumOff val="15000"/>
            </a:schemeClr>
          </a:solidFill>
          <a:latin typeface="Bitter SemiBold" pitchFamily="2" charset="77"/>
          <a:ea typeface="+mj-ea"/>
          <a:cs typeface="+mj-cs"/>
        </a:defRPr>
      </a:lvl1pPr>
    </p:titleStyle>
    <p:bodyStyle>
      <a:lvl1pPr marL="0" indent="0" algn="l" defTabSz="1828709" rtl="0" eaLnBrk="1" latinLnBrk="0" hangingPunct="1">
        <a:lnSpc>
          <a:spcPct val="150000"/>
        </a:lnSpc>
        <a:spcBef>
          <a:spcPts val="2000"/>
        </a:spcBef>
        <a:buClr>
          <a:schemeClr val="accent1"/>
        </a:buClr>
        <a:buFontTx/>
        <a:buNone/>
        <a:defRPr sz="3600" kern="1200">
          <a:solidFill>
            <a:schemeClr val="tx1">
              <a:lumMod val="85000"/>
              <a:lumOff val="15000"/>
            </a:schemeClr>
          </a:solidFill>
          <a:latin typeface="Rubik" pitchFamily="2" charset="-79"/>
          <a:ea typeface="+mn-ea"/>
          <a:cs typeface="Rubik" pitchFamily="2" charset="-79"/>
        </a:defRPr>
      </a:lvl1pPr>
      <a:lvl2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2pPr>
      <a:lvl3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3pPr>
      <a:lvl4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4pPr>
      <a:lvl5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3200" kern="1200">
          <a:solidFill>
            <a:schemeClr val="tx1">
              <a:lumMod val="85000"/>
              <a:lumOff val="15000"/>
            </a:schemeClr>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4A3A4"/>
          </p15:clr>
        </p15:guide>
        <p15:guide id="2" pos="15359">
          <p15:clr>
            <a:srgbClr val="A4A3A4"/>
          </p15:clr>
        </p15:guide>
        <p15:guide id="3" pos="445">
          <p15:clr>
            <a:srgbClr val="F26B43"/>
          </p15:clr>
        </p15:guide>
        <p15:guide id="4" pos="4051">
          <p15:clr>
            <a:srgbClr val="A4A3A4"/>
          </p15:clr>
        </p15:guide>
        <p15:guide id="5" pos="5865">
          <p15:clr>
            <a:srgbClr val="A4A3A4"/>
          </p15:clr>
        </p15:guide>
        <p15:guide id="7" pos="9494">
          <p15:clr>
            <a:srgbClr val="A4A3A4"/>
          </p15:clr>
        </p15:guide>
        <p15:guide id="8" pos="11308">
          <p15:clr>
            <a:srgbClr val="A4A3A4"/>
          </p15:clr>
        </p15:guide>
        <p15:guide id="9" pos="13123">
          <p15:clr>
            <a:srgbClr val="A4A3A4"/>
          </p15:clr>
        </p15:guide>
        <p15:guide id="10" pos="14906">
          <p15:clr>
            <a:srgbClr val="F26B43"/>
          </p15:clr>
        </p15:guide>
        <p15:guide id="12" orient="horz" pos="8188">
          <p15:clr>
            <a:srgbClr val="A4A3A4"/>
          </p15:clr>
        </p15:guide>
        <p15:guide id="13" orient="horz" pos="4660" userDrawn="1">
          <p15:clr>
            <a:srgbClr val="F26B43"/>
          </p15:clr>
        </p15:guide>
        <p15:guide id="14" orient="horz" pos="5976" userDrawn="1">
          <p15:clr>
            <a:srgbClr val="A4A3A4"/>
          </p15:clr>
        </p15:guide>
        <p15:guide id="16" orient="horz" pos="2052">
          <p15:clr>
            <a:srgbClr val="F26B43"/>
          </p15:clr>
        </p15:guide>
        <p15:guide id="17" orient="horz" pos="7279">
          <p15:clr>
            <a:srgbClr val="F26B43"/>
          </p15:clr>
        </p15:guide>
        <p15:guide id="18" orient="horz" pos="1598">
          <p15:clr>
            <a:srgbClr val="A4A3A4"/>
          </p15:clr>
        </p15:guide>
        <p15:guide id="19" pos="2214" userDrawn="1">
          <p15:clr>
            <a:srgbClr val="A4A3A4"/>
          </p15:clr>
        </p15:guide>
        <p15:guide id="20" pos="7680">
          <p15:clr>
            <a:srgbClr val="F26B43"/>
          </p15:clr>
        </p15:guide>
        <p15:guide id="21" orient="horz" pos="3356">
          <p15:clr>
            <a:srgbClr val="A4A3A4"/>
          </p15:clr>
        </p15:guide>
        <p15:guide id="22" orient="horz" pos="7734">
          <p15:clr>
            <a:srgbClr val="A4A3A4"/>
          </p15:clr>
        </p15:guide>
        <p15:guide id="23" orient="horz" pos="677">
          <p15:clr>
            <a:srgbClr val="A4A3A4"/>
          </p15:clr>
        </p15:guide>
        <p15:guide id="24" pos="8587" userDrawn="1">
          <p15:clr>
            <a:srgbClr val="A4A3A4"/>
          </p15:clr>
        </p15:guide>
        <p15:guide id="25" pos="10401" userDrawn="1">
          <p15:clr>
            <a:srgbClr val="A4A3A4"/>
          </p15:clr>
        </p15:guide>
        <p15:guide id="26" pos="12215" userDrawn="1">
          <p15:clr>
            <a:srgbClr val="A4A3A4"/>
          </p15:clr>
        </p15:guide>
        <p15:guide id="27" pos="14030" userDrawn="1">
          <p15:clr>
            <a:srgbClr val="A4A3A4"/>
          </p15:clr>
        </p15:guide>
        <p15:guide id="28" pos="6772" userDrawn="1">
          <p15:clr>
            <a:srgbClr val="A4A3A4"/>
          </p15:clr>
        </p15:guide>
        <p15:guide id="29" pos="4958" userDrawn="1">
          <p15:clr>
            <a:srgbClr val="A4A3A4"/>
          </p15:clr>
        </p15:guide>
        <p15:guide id="30" pos="3144" userDrawn="1">
          <p15:clr>
            <a:srgbClr val="A4A3A4"/>
          </p15:clr>
        </p15:guide>
        <p15:guide id="31" pos="132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6697-6BE3-A6AD-23A9-2AE6A42F2CC2}"/>
              </a:ext>
            </a:extLst>
          </p:cNvPr>
          <p:cNvSpPr>
            <a:spLocks noGrp="1"/>
          </p:cNvSpPr>
          <p:nvPr>
            <p:ph type="title"/>
          </p:nvPr>
        </p:nvSpPr>
        <p:spPr/>
        <p:txBody>
          <a:bodyPr>
            <a:normAutofit/>
          </a:bodyPr>
          <a:lstStyle/>
          <a:p>
            <a:r>
              <a:rPr lang="en-US" dirty="0"/>
              <a:t>GBIF Hosted Portals</a:t>
            </a:r>
            <a:endParaRPr lang="en-GB" dirty="0"/>
          </a:p>
        </p:txBody>
      </p:sp>
      <p:sp>
        <p:nvSpPr>
          <p:cNvPr id="3" name="Text Placeholder 2">
            <a:extLst>
              <a:ext uri="{FF2B5EF4-FFF2-40B4-BE49-F238E27FC236}">
                <a16:creationId xmlns:a16="http://schemas.microsoft.com/office/drawing/2014/main" id="{C0BA1BA7-FB61-1BE0-E00E-5CEDA03863F7}"/>
              </a:ext>
            </a:extLst>
          </p:cNvPr>
          <p:cNvSpPr>
            <a:spLocks noGrp="1"/>
          </p:cNvSpPr>
          <p:nvPr>
            <p:ph type="body" sz="quarter" idx="14"/>
          </p:nvPr>
        </p:nvSpPr>
        <p:spPr/>
        <p:txBody>
          <a:bodyPr/>
          <a:lstStyle/>
          <a:p>
            <a:r>
              <a:rPr lang="en-GB" dirty="0"/>
              <a:t>Node Experiences</a:t>
            </a:r>
          </a:p>
        </p:txBody>
      </p:sp>
      <p:sp>
        <p:nvSpPr>
          <p:cNvPr id="9" name="Content Placeholder 8">
            <a:extLst>
              <a:ext uri="{FF2B5EF4-FFF2-40B4-BE49-F238E27FC236}">
                <a16:creationId xmlns:a16="http://schemas.microsoft.com/office/drawing/2014/main" id="{2D7D3B4D-9C19-217B-1704-0F60B9179656}"/>
              </a:ext>
            </a:extLst>
          </p:cNvPr>
          <p:cNvSpPr>
            <a:spLocks noGrp="1"/>
          </p:cNvSpPr>
          <p:nvPr>
            <p:ph sz="quarter" idx="16"/>
          </p:nvPr>
        </p:nvSpPr>
        <p:spPr/>
        <p:txBody>
          <a:bodyPr/>
          <a:lstStyle/>
          <a:p>
            <a:endParaRPr lang="en-DK"/>
          </a:p>
        </p:txBody>
      </p:sp>
      <p:pic>
        <p:nvPicPr>
          <p:cNvPr id="1026" name="Picture 2">
            <a:extLst>
              <a:ext uri="{FF2B5EF4-FFF2-40B4-BE49-F238E27FC236}">
                <a16:creationId xmlns:a16="http://schemas.microsoft.com/office/drawing/2014/main" id="{9AF7DAB2-A0E1-C96E-6F5F-71061427B693}"/>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6294" b="629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22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3ECBC2-120E-04AD-0C69-FCF6236CA105}"/>
              </a:ext>
            </a:extLst>
          </p:cNvPr>
          <p:cNvSpPr>
            <a:spLocks noGrp="1"/>
          </p:cNvSpPr>
          <p:nvPr>
            <p:ph type="ftr" sz="quarter" idx="11"/>
          </p:nvPr>
        </p:nvSpPr>
        <p:spPr/>
        <p:txBody>
          <a:bodyPr/>
          <a:lstStyle/>
          <a:p>
            <a:endParaRPr lang="en-GB" dirty="0"/>
          </a:p>
        </p:txBody>
      </p:sp>
      <p:sp>
        <p:nvSpPr>
          <p:cNvPr id="3" name="Title 2">
            <a:extLst>
              <a:ext uri="{FF2B5EF4-FFF2-40B4-BE49-F238E27FC236}">
                <a16:creationId xmlns:a16="http://schemas.microsoft.com/office/drawing/2014/main" id="{D9371BD1-7678-EA62-E9A1-C6A23E6797E9}"/>
              </a:ext>
            </a:extLst>
          </p:cNvPr>
          <p:cNvSpPr>
            <a:spLocks noGrp="1"/>
          </p:cNvSpPr>
          <p:nvPr>
            <p:ph type="title"/>
          </p:nvPr>
        </p:nvSpPr>
        <p:spPr/>
        <p:txBody>
          <a:bodyPr>
            <a:normAutofit fontScale="90000"/>
          </a:bodyPr>
          <a:lstStyle/>
          <a:p>
            <a:r>
              <a:rPr lang="en-GB" dirty="0"/>
              <a:t>Hosted portals experiences</a:t>
            </a:r>
            <a:br>
              <a:rPr lang="en-GB" dirty="0"/>
            </a:br>
            <a:r>
              <a:rPr lang="en-GB" dirty="0"/>
              <a:t>[Node Name] [Hosted portal name]</a:t>
            </a:r>
          </a:p>
        </p:txBody>
      </p:sp>
      <p:sp>
        <p:nvSpPr>
          <p:cNvPr id="5" name="Text Placeholder 4">
            <a:extLst>
              <a:ext uri="{FF2B5EF4-FFF2-40B4-BE49-F238E27FC236}">
                <a16:creationId xmlns:a16="http://schemas.microsoft.com/office/drawing/2014/main" id="{FCBBB424-01CC-C910-8753-DB47F35C2FB7}"/>
              </a:ext>
            </a:extLst>
          </p:cNvPr>
          <p:cNvSpPr>
            <a:spLocks noGrp="1"/>
          </p:cNvSpPr>
          <p:nvPr>
            <p:ph type="body" sz="quarter" idx="14"/>
          </p:nvPr>
        </p:nvSpPr>
        <p:spPr/>
        <p:txBody>
          <a:bodyPr/>
          <a:lstStyle/>
          <a:p>
            <a:endParaRPr lang="en-GB" dirty="0"/>
          </a:p>
        </p:txBody>
      </p:sp>
      <p:pic>
        <p:nvPicPr>
          <p:cNvPr id="9" name="Picture 8">
            <a:extLst>
              <a:ext uri="{FF2B5EF4-FFF2-40B4-BE49-F238E27FC236}">
                <a16:creationId xmlns:a16="http://schemas.microsoft.com/office/drawing/2014/main" id="{FB1FE6DB-0D63-82F7-C3B6-5B650DEC3A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2142321" y="10835413"/>
            <a:ext cx="1337234" cy="720000"/>
          </a:xfrm>
          <a:prstGeom prst="rect">
            <a:avLst/>
          </a:prstGeom>
        </p:spPr>
      </p:pic>
      <p:pic>
        <p:nvPicPr>
          <p:cNvPr id="11" name="Picture 10">
            <a:extLst>
              <a:ext uri="{FF2B5EF4-FFF2-40B4-BE49-F238E27FC236}">
                <a16:creationId xmlns:a16="http://schemas.microsoft.com/office/drawing/2014/main" id="{E466232C-D098-8DB4-4050-940638AD97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3593988" y="10835413"/>
            <a:ext cx="1337234" cy="720000"/>
          </a:xfrm>
          <a:prstGeom prst="rect">
            <a:avLst/>
          </a:prstGeom>
        </p:spPr>
      </p:pic>
      <p:pic>
        <p:nvPicPr>
          <p:cNvPr id="12" name="Picture 11">
            <a:extLst>
              <a:ext uri="{FF2B5EF4-FFF2-40B4-BE49-F238E27FC236}">
                <a16:creationId xmlns:a16="http://schemas.microsoft.com/office/drawing/2014/main" id="{7E2DB4AD-1A8C-E8A0-9633-03DF759C15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5045655" y="10835413"/>
            <a:ext cx="1337234" cy="720000"/>
          </a:xfrm>
          <a:prstGeom prst="rect">
            <a:avLst/>
          </a:prstGeom>
        </p:spPr>
      </p:pic>
      <p:pic>
        <p:nvPicPr>
          <p:cNvPr id="13" name="Picture 12">
            <a:extLst>
              <a:ext uri="{FF2B5EF4-FFF2-40B4-BE49-F238E27FC236}">
                <a16:creationId xmlns:a16="http://schemas.microsoft.com/office/drawing/2014/main" id="{03692362-DC2F-7A12-80C0-76165C7DF1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6497323" y="10835413"/>
            <a:ext cx="1337234" cy="720000"/>
          </a:xfrm>
          <a:prstGeom prst="rect">
            <a:avLst/>
          </a:prstGeom>
        </p:spPr>
      </p:pic>
      <p:pic>
        <p:nvPicPr>
          <p:cNvPr id="2054" name="Picture 6">
            <a:extLst>
              <a:ext uri="{FF2B5EF4-FFF2-40B4-BE49-F238E27FC236}">
                <a16:creationId xmlns:a16="http://schemas.microsoft.com/office/drawing/2014/main" id="{81A0EA49-E805-2AEF-E50B-8D78B50B69A9}"/>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11777" b="1177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76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09E9A27-579F-6420-C0B2-BD6D4F986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ABF08-D6E5-0548-CE21-B2D59D2A5AD8}"/>
              </a:ext>
            </a:extLst>
          </p:cNvPr>
          <p:cNvSpPr>
            <a:spLocks noGrp="1"/>
          </p:cNvSpPr>
          <p:nvPr>
            <p:ph type="title"/>
          </p:nvPr>
        </p:nvSpPr>
        <p:spPr/>
        <p:txBody>
          <a:bodyPr>
            <a:normAutofit/>
          </a:bodyPr>
          <a:lstStyle/>
          <a:p>
            <a:r>
              <a:rPr lang="en-US" dirty="0"/>
              <a:t>Sharing data use cases and/or data reporting requirements</a:t>
            </a:r>
            <a:endParaRPr lang="en-GB" dirty="0"/>
          </a:p>
        </p:txBody>
      </p:sp>
      <p:sp>
        <p:nvSpPr>
          <p:cNvPr id="3" name="Text Placeholder 2">
            <a:extLst>
              <a:ext uri="{FF2B5EF4-FFF2-40B4-BE49-F238E27FC236}">
                <a16:creationId xmlns:a16="http://schemas.microsoft.com/office/drawing/2014/main" id="{54D3E327-BC16-2B53-F91F-30AC6EC91750}"/>
              </a:ext>
            </a:extLst>
          </p:cNvPr>
          <p:cNvSpPr>
            <a:spLocks noGrp="1"/>
          </p:cNvSpPr>
          <p:nvPr>
            <p:ph type="body" sz="quarter" idx="14"/>
          </p:nvPr>
        </p:nvSpPr>
        <p:spPr/>
        <p:txBody>
          <a:bodyPr/>
          <a:lstStyle/>
          <a:p>
            <a:r>
              <a:rPr lang="en-GB" dirty="0"/>
              <a:t>Node Experiences</a:t>
            </a:r>
          </a:p>
        </p:txBody>
      </p:sp>
      <p:sp>
        <p:nvSpPr>
          <p:cNvPr id="9" name="Content Placeholder 8">
            <a:extLst>
              <a:ext uri="{FF2B5EF4-FFF2-40B4-BE49-F238E27FC236}">
                <a16:creationId xmlns:a16="http://schemas.microsoft.com/office/drawing/2014/main" id="{E7DEA374-4B3F-E32B-04B6-0BBA7168A106}"/>
              </a:ext>
            </a:extLst>
          </p:cNvPr>
          <p:cNvSpPr>
            <a:spLocks noGrp="1"/>
          </p:cNvSpPr>
          <p:nvPr>
            <p:ph sz="quarter" idx="16"/>
          </p:nvPr>
        </p:nvSpPr>
        <p:spPr/>
        <p:txBody>
          <a:bodyPr/>
          <a:lstStyle/>
          <a:p>
            <a:endParaRPr lang="en-DK"/>
          </a:p>
        </p:txBody>
      </p:sp>
      <p:pic>
        <p:nvPicPr>
          <p:cNvPr id="1026" name="Picture 2">
            <a:extLst>
              <a:ext uri="{FF2B5EF4-FFF2-40B4-BE49-F238E27FC236}">
                <a16:creationId xmlns:a16="http://schemas.microsoft.com/office/drawing/2014/main" id="{69504DA6-9E37-76E2-3344-CE7194476824}"/>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833" r="83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18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D24CF-3233-33F2-7B4C-AC2FF4C8D0D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4C1F0E-831E-904E-5C0A-451A027E10D3}"/>
              </a:ext>
            </a:extLst>
          </p:cNvPr>
          <p:cNvSpPr>
            <a:spLocks noGrp="1"/>
          </p:cNvSpPr>
          <p:nvPr>
            <p:ph type="ftr" sz="quarter" idx="11"/>
          </p:nvPr>
        </p:nvSpPr>
        <p:spPr/>
        <p:txBody>
          <a:bodyPr/>
          <a:lstStyle/>
          <a:p>
            <a:endParaRPr lang="en-GB" dirty="0"/>
          </a:p>
        </p:txBody>
      </p:sp>
      <p:sp>
        <p:nvSpPr>
          <p:cNvPr id="3" name="Title 2">
            <a:extLst>
              <a:ext uri="{FF2B5EF4-FFF2-40B4-BE49-F238E27FC236}">
                <a16:creationId xmlns:a16="http://schemas.microsoft.com/office/drawing/2014/main" id="{FE08277C-864B-BFE3-3389-477DBD2729D0}"/>
              </a:ext>
            </a:extLst>
          </p:cNvPr>
          <p:cNvSpPr>
            <a:spLocks noGrp="1"/>
          </p:cNvSpPr>
          <p:nvPr>
            <p:ph type="title"/>
          </p:nvPr>
        </p:nvSpPr>
        <p:spPr/>
        <p:txBody>
          <a:bodyPr>
            <a:normAutofit fontScale="90000"/>
          </a:bodyPr>
          <a:lstStyle/>
          <a:p>
            <a:r>
              <a:rPr lang="en-GB" dirty="0"/>
              <a:t>Sharing data use cases and/or data reporting requirements</a:t>
            </a:r>
            <a:br>
              <a:rPr lang="en-GB" dirty="0"/>
            </a:br>
            <a:r>
              <a:rPr lang="en-GB" dirty="0"/>
              <a:t>[Node Name] [Hosted portal name]</a:t>
            </a:r>
          </a:p>
        </p:txBody>
      </p:sp>
      <p:sp>
        <p:nvSpPr>
          <p:cNvPr id="5" name="Text Placeholder 4">
            <a:extLst>
              <a:ext uri="{FF2B5EF4-FFF2-40B4-BE49-F238E27FC236}">
                <a16:creationId xmlns:a16="http://schemas.microsoft.com/office/drawing/2014/main" id="{94981F4D-30B1-4B2F-97E9-898EC20C566F}"/>
              </a:ext>
            </a:extLst>
          </p:cNvPr>
          <p:cNvSpPr>
            <a:spLocks noGrp="1"/>
          </p:cNvSpPr>
          <p:nvPr>
            <p:ph type="body" sz="quarter" idx="14"/>
          </p:nvPr>
        </p:nvSpPr>
        <p:spPr/>
        <p:txBody>
          <a:bodyPr/>
          <a:lstStyle/>
          <a:p>
            <a:endParaRPr lang="en-GB" dirty="0"/>
          </a:p>
        </p:txBody>
      </p:sp>
      <p:pic>
        <p:nvPicPr>
          <p:cNvPr id="9" name="Picture 8">
            <a:extLst>
              <a:ext uri="{FF2B5EF4-FFF2-40B4-BE49-F238E27FC236}">
                <a16:creationId xmlns:a16="http://schemas.microsoft.com/office/drawing/2014/main" id="{8709E4A0-60C5-0802-AF41-8C1D7F7F1D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2142321" y="10835413"/>
            <a:ext cx="1337234" cy="720000"/>
          </a:xfrm>
          <a:prstGeom prst="rect">
            <a:avLst/>
          </a:prstGeom>
        </p:spPr>
      </p:pic>
      <p:pic>
        <p:nvPicPr>
          <p:cNvPr id="11" name="Picture 10">
            <a:extLst>
              <a:ext uri="{FF2B5EF4-FFF2-40B4-BE49-F238E27FC236}">
                <a16:creationId xmlns:a16="http://schemas.microsoft.com/office/drawing/2014/main" id="{8AA2A139-6D54-68B0-1C56-B01FF34D13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3593988" y="10835413"/>
            <a:ext cx="1337234" cy="720000"/>
          </a:xfrm>
          <a:prstGeom prst="rect">
            <a:avLst/>
          </a:prstGeom>
        </p:spPr>
      </p:pic>
      <p:pic>
        <p:nvPicPr>
          <p:cNvPr id="12" name="Picture 11">
            <a:extLst>
              <a:ext uri="{FF2B5EF4-FFF2-40B4-BE49-F238E27FC236}">
                <a16:creationId xmlns:a16="http://schemas.microsoft.com/office/drawing/2014/main" id="{7460DF05-CB87-30D7-DFC3-DFBBA88D8D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5045655" y="10835413"/>
            <a:ext cx="1337234" cy="720000"/>
          </a:xfrm>
          <a:prstGeom prst="rect">
            <a:avLst/>
          </a:prstGeom>
        </p:spPr>
      </p:pic>
      <p:pic>
        <p:nvPicPr>
          <p:cNvPr id="13" name="Picture 12">
            <a:extLst>
              <a:ext uri="{FF2B5EF4-FFF2-40B4-BE49-F238E27FC236}">
                <a16:creationId xmlns:a16="http://schemas.microsoft.com/office/drawing/2014/main" id="{CD0374A8-26F9-21AD-F104-BB73D55097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84" b="9484"/>
          <a:stretch/>
        </p:blipFill>
        <p:spPr>
          <a:xfrm>
            <a:off x="6497323" y="10835413"/>
            <a:ext cx="1337234" cy="720000"/>
          </a:xfrm>
          <a:prstGeom prst="rect">
            <a:avLst/>
          </a:prstGeom>
        </p:spPr>
      </p:pic>
      <p:pic>
        <p:nvPicPr>
          <p:cNvPr id="2054" name="Picture 6">
            <a:extLst>
              <a:ext uri="{FF2B5EF4-FFF2-40B4-BE49-F238E27FC236}">
                <a16:creationId xmlns:a16="http://schemas.microsoft.com/office/drawing/2014/main" id="{38B03CB2-7148-D605-04FA-F81ABCB9C1D6}"/>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5532" b="553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721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78A12D-824A-1AE6-77C0-0F7004B4A4FC}"/>
              </a:ext>
            </a:extLst>
          </p:cNvPr>
          <p:cNvSpPr>
            <a:spLocks noGrp="1"/>
          </p:cNvSpPr>
          <p:nvPr>
            <p:ph type="title"/>
          </p:nvPr>
        </p:nvSpPr>
        <p:spPr/>
        <p:txBody>
          <a:bodyPr/>
          <a:lstStyle/>
          <a:p>
            <a:r>
              <a:rPr lang="en-GB" dirty="0"/>
              <a:t>Thank you!</a:t>
            </a:r>
          </a:p>
        </p:txBody>
      </p:sp>
      <p:sp>
        <p:nvSpPr>
          <p:cNvPr id="8" name="Text Placeholder 7">
            <a:extLst>
              <a:ext uri="{FF2B5EF4-FFF2-40B4-BE49-F238E27FC236}">
                <a16:creationId xmlns:a16="http://schemas.microsoft.com/office/drawing/2014/main" id="{C645EDDB-6D40-382B-A9E0-9AAF55E5C2F5}"/>
              </a:ext>
            </a:extLst>
          </p:cNvPr>
          <p:cNvSpPr>
            <a:spLocks noGrp="1"/>
          </p:cNvSpPr>
          <p:nvPr>
            <p:ph type="body" sz="quarter" idx="14"/>
          </p:nvPr>
        </p:nvSpPr>
        <p:spPr/>
        <p:txBody>
          <a:bodyPr/>
          <a:lstStyle/>
          <a:p>
            <a:r>
              <a:rPr lang="en-GB" dirty="0"/>
              <a:t>nodes@gbif.org</a:t>
            </a:r>
          </a:p>
        </p:txBody>
      </p:sp>
    </p:spTree>
    <p:extLst>
      <p:ext uri="{BB962C8B-B14F-4D97-AF65-F5344CB8AC3E}">
        <p14:creationId xmlns:p14="http://schemas.microsoft.com/office/powerpoint/2010/main" val="19782903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OFFICE THEME" val="HZgrROc7"/>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GBIF 2023 1">
      <a:dk1>
        <a:srgbClr val="000000"/>
      </a:dk1>
      <a:lt1>
        <a:srgbClr val="FFFFFF"/>
      </a:lt1>
      <a:dk2>
        <a:srgbClr val="231F20"/>
      </a:dk2>
      <a:lt2>
        <a:srgbClr val="FFFFFF"/>
      </a:lt2>
      <a:accent1>
        <a:srgbClr val="61A150"/>
      </a:accent1>
      <a:accent2>
        <a:srgbClr val="367FB9"/>
      </a:accent2>
      <a:accent3>
        <a:srgbClr val="725299"/>
      </a:accent3>
      <a:accent4>
        <a:srgbClr val="D37297"/>
      </a:accent4>
      <a:accent5>
        <a:srgbClr val="EDB386"/>
      </a:accent5>
      <a:accent6>
        <a:srgbClr val="F2C45B"/>
      </a:accent6>
      <a:hlink>
        <a:srgbClr val="61A150"/>
      </a:hlink>
      <a:folHlink>
        <a:srgbClr val="73AA60"/>
      </a:folHlink>
    </a:clrScheme>
    <a:fontScheme name="Rubik">
      <a:majorFont>
        <a:latin typeface="Bitter"/>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A21CB328-05E7-534F-80A6-CA584E16CAC9}" vid="{F493DEC8-ED28-AF41-9D16-B90D1F30E2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FBBF6E9189954BA0FDCD563682A98B" ma:contentTypeVersion="12" ma:contentTypeDescription="Create a new document." ma:contentTypeScope="" ma:versionID="ef2eba08f4f2a52f9db275e0134fde11">
  <xsd:schema xmlns:xsd="http://www.w3.org/2001/XMLSchema" xmlns:xs="http://www.w3.org/2001/XMLSchema" xmlns:p="http://schemas.microsoft.com/office/2006/metadata/properties" xmlns:ns2="731989eb-7121-409c-871c-8f2366272918" xmlns:ns3="a5bf85ab-5b89-45d5-812d-d881043611a5" targetNamespace="http://schemas.microsoft.com/office/2006/metadata/properties" ma:root="true" ma:fieldsID="8b6e23ee990885b621d2bf7e703ea8e6" ns2:_="" ns3:_="">
    <xsd:import namespace="731989eb-7121-409c-871c-8f2366272918"/>
    <xsd:import namespace="a5bf85ab-5b89-45d5-812d-d881043611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1989eb-7121-409c-871c-8f2366272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bf85ab-5b89-45d5-812d-d881043611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DFBA15-5AE9-40B8-9410-A9E088E78C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1989eb-7121-409c-871c-8f2366272918"/>
    <ds:schemaRef ds:uri="a5bf85ab-5b89-45d5-812d-d88104361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CC59ED-772C-41FF-82FE-E6327797BFD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AAF0656-BE82-4570-850D-C2E5ECD086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GBIF-2023 (8)</Template>
  <TotalTime>4115</TotalTime>
  <Words>341</Words>
  <Application>Microsoft Macintosh PowerPoint</Application>
  <PresentationFormat>Custom</PresentationFormat>
  <Paragraphs>36</Paragraphs>
  <Slides>5</Slides>
  <Notes>5</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Bitter SemiBold</vt:lpstr>
      <vt:lpstr>Rubik SemiBold</vt:lpstr>
      <vt:lpstr>Rubik</vt:lpstr>
      <vt:lpstr>Bitter</vt:lpstr>
      <vt:lpstr>Rubik Medium</vt:lpstr>
      <vt:lpstr>Tema de Office</vt:lpstr>
      <vt:lpstr>GBIF Hosted Portals</vt:lpstr>
      <vt:lpstr>Hosted portals experiences [Node Name] [Hosted portal name]</vt:lpstr>
      <vt:lpstr>Sharing data use cases and/or data reporting requirements</vt:lpstr>
      <vt:lpstr>Sharing data use cases and/or data reporting requirements [Node Name] [Hosted portal name]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Delete before presenting Please read the instruction given in this section</dc:title>
  <dc:creator>Melianie Rosemary Raymond</dc:creator>
  <cp:lastModifiedBy>Laura Anne Russell</cp:lastModifiedBy>
  <cp:revision>20</cp:revision>
  <dcterms:created xsi:type="dcterms:W3CDTF">2023-08-25T11:53:47Z</dcterms:created>
  <dcterms:modified xsi:type="dcterms:W3CDTF">2025-09-16T12:37:00Z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0x010100A0FBBF6E9189954BA0FDCD563682A98B</vt:lpwstr>
  </property>
  <property fmtid="{D5CDD505-2E9C-101B-9397-08002B2CF9AE}" pid="3" name="ArticulateGUID">
    <vt:lpwstr>5BFF8AAD-8855-4733-AEF7-3D237DE5FDE5</vt:lpwstr>
  </property>
  <property fmtid="{D5CDD505-2E9C-101B-9397-08002B2CF9AE}" pid="4" name="ArticulatePath">
    <vt:lpwstr>https://brightcarbon.sharepoint.com/sites/Intranet/Projects/EFGH/GBIF/GBIF 4371 - GBIF template and model slides project/GBIF Toolkit MN 01</vt:lpwstr>
  </property>
</Properties>
</file>